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C192B5-1C62-47DE-B88C-6B1AB701B2C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A382A-0EDD-408D-B031-AF2FE8296042}">
      <dgm:prSet phldrT="[Text]"/>
      <dgm:spPr/>
      <dgm:t>
        <a:bodyPr/>
        <a:lstStyle/>
        <a:p>
          <a:r>
            <a:rPr lang="en-US"/>
            <a:t>Data from SpaceX API</a:t>
          </a:r>
        </a:p>
      </dgm:t>
    </dgm:pt>
    <dgm:pt modelId="{B12C13F0-841D-474E-9EC3-7779364F9215}" type="parTrans" cxnId="{9D0C2D3B-D1AB-4960-A40B-0A9F4CA2A2E7}">
      <dgm:prSet/>
      <dgm:spPr/>
      <dgm:t>
        <a:bodyPr/>
        <a:lstStyle/>
        <a:p>
          <a:endParaRPr lang="en-US"/>
        </a:p>
      </dgm:t>
    </dgm:pt>
    <dgm:pt modelId="{40EA96A3-6D07-4E15-978D-BD106E664D6A}" type="sibTrans" cxnId="{9D0C2D3B-D1AB-4960-A40B-0A9F4CA2A2E7}">
      <dgm:prSet/>
      <dgm:spPr/>
      <dgm:t>
        <a:bodyPr/>
        <a:lstStyle/>
        <a:p>
          <a:endParaRPr lang="en-US"/>
        </a:p>
      </dgm:t>
    </dgm:pt>
    <dgm:pt modelId="{4D00B0D1-53D8-4686-B65E-43B0CA4A3397}">
      <dgm:prSet phldrT="[Text]"/>
      <dgm:spPr/>
      <dgm:t>
        <a:bodyPr/>
        <a:lstStyle/>
        <a:p>
          <a:r>
            <a:rPr lang="en-US"/>
            <a:t>Data from Wikipedia table</a:t>
          </a:r>
        </a:p>
      </dgm:t>
    </dgm:pt>
    <dgm:pt modelId="{5C264B18-F325-4627-89BF-C3AC6124F430}" type="parTrans" cxnId="{C69EC773-45F0-4E3F-A5C4-499FF5CFD9DC}">
      <dgm:prSet/>
      <dgm:spPr/>
      <dgm:t>
        <a:bodyPr/>
        <a:lstStyle/>
        <a:p>
          <a:endParaRPr lang="en-US"/>
        </a:p>
      </dgm:t>
    </dgm:pt>
    <dgm:pt modelId="{DBA6A8E8-5950-4297-8364-080CF25BF9F5}" type="sibTrans" cxnId="{C69EC773-45F0-4E3F-A5C4-499FF5CFD9DC}">
      <dgm:prSet/>
      <dgm:spPr/>
      <dgm:t>
        <a:bodyPr/>
        <a:lstStyle/>
        <a:p>
          <a:endParaRPr lang="en-US"/>
        </a:p>
      </dgm:t>
    </dgm:pt>
    <dgm:pt modelId="{893B4A78-B309-45E3-A9C3-A6A50C5C2861}">
      <dgm:prSet phldrT="[Text]"/>
      <dgm:spPr/>
      <dgm:t>
        <a:bodyPr/>
        <a:lstStyle/>
        <a:p>
          <a:r>
            <a:rPr lang="en-US"/>
            <a:t>Combine data</a:t>
          </a:r>
        </a:p>
      </dgm:t>
    </dgm:pt>
    <dgm:pt modelId="{FCB7ADFA-6725-4D4D-BE8D-DF60F81E95D0}" type="parTrans" cxnId="{214BEC4F-9F48-431A-896E-9A5C13FE3DE8}">
      <dgm:prSet/>
      <dgm:spPr/>
      <dgm:t>
        <a:bodyPr/>
        <a:lstStyle/>
        <a:p>
          <a:endParaRPr lang="en-US"/>
        </a:p>
      </dgm:t>
    </dgm:pt>
    <dgm:pt modelId="{963DAC5C-9588-4114-A248-F21C56780BB4}" type="sibTrans" cxnId="{214BEC4F-9F48-431A-896E-9A5C13FE3DE8}">
      <dgm:prSet/>
      <dgm:spPr/>
      <dgm:t>
        <a:bodyPr/>
        <a:lstStyle/>
        <a:p>
          <a:endParaRPr lang="en-US"/>
        </a:p>
      </dgm:t>
    </dgm:pt>
    <dgm:pt modelId="{2D6F493B-C3BE-4338-9EF1-35861C65FB0E}" type="pres">
      <dgm:prSet presAssocID="{7FC192B5-1C62-47DE-B88C-6B1AB701B2CC}" presName="rootnode" presStyleCnt="0">
        <dgm:presLayoutVars>
          <dgm:chMax/>
          <dgm:chPref/>
          <dgm:dir/>
          <dgm:animLvl val="lvl"/>
        </dgm:presLayoutVars>
      </dgm:prSet>
      <dgm:spPr/>
    </dgm:pt>
    <dgm:pt modelId="{6629633A-1FCD-47DD-9E50-4F4CCC85BADE}" type="pres">
      <dgm:prSet presAssocID="{EE4A382A-0EDD-408D-B031-AF2FE8296042}" presName="composite" presStyleCnt="0"/>
      <dgm:spPr/>
    </dgm:pt>
    <dgm:pt modelId="{04825B6E-6ABD-40A0-A743-24772B9C6901}" type="pres">
      <dgm:prSet presAssocID="{EE4A382A-0EDD-408D-B031-AF2FE8296042}" presName="bentUpArrow1" presStyleLbl="alignImgPlace1" presStyleIdx="0" presStyleCnt="2"/>
      <dgm:spPr/>
    </dgm:pt>
    <dgm:pt modelId="{6822D769-4F78-4669-AD70-D623EB798918}" type="pres">
      <dgm:prSet presAssocID="{EE4A382A-0EDD-408D-B031-AF2FE829604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2691540-2CB7-43C3-81F1-7B4C841742F7}" type="pres">
      <dgm:prSet presAssocID="{EE4A382A-0EDD-408D-B031-AF2FE829604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9956DA9-A79B-4233-8DA5-733021A0BEEC}" type="pres">
      <dgm:prSet presAssocID="{40EA96A3-6D07-4E15-978D-BD106E664D6A}" presName="sibTrans" presStyleCnt="0"/>
      <dgm:spPr/>
    </dgm:pt>
    <dgm:pt modelId="{ABD4F898-498E-47EC-91C7-EB0FC893DCCB}" type="pres">
      <dgm:prSet presAssocID="{4D00B0D1-53D8-4686-B65E-43B0CA4A3397}" presName="composite" presStyleCnt="0"/>
      <dgm:spPr/>
    </dgm:pt>
    <dgm:pt modelId="{B30535D5-E987-4F9E-B673-605657E71165}" type="pres">
      <dgm:prSet presAssocID="{4D00B0D1-53D8-4686-B65E-43B0CA4A3397}" presName="bentUpArrow1" presStyleLbl="alignImgPlace1" presStyleIdx="1" presStyleCnt="2"/>
      <dgm:spPr/>
    </dgm:pt>
    <dgm:pt modelId="{CA589603-0347-44B1-A9AC-586C759BC091}" type="pres">
      <dgm:prSet presAssocID="{4D00B0D1-53D8-4686-B65E-43B0CA4A339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37FB323-4FB1-49EC-BD98-48C0CEC7D68D}" type="pres">
      <dgm:prSet presAssocID="{4D00B0D1-53D8-4686-B65E-43B0CA4A3397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298B51D-D395-4030-90A6-50B35793D783}" type="pres">
      <dgm:prSet presAssocID="{DBA6A8E8-5950-4297-8364-080CF25BF9F5}" presName="sibTrans" presStyleCnt="0"/>
      <dgm:spPr/>
    </dgm:pt>
    <dgm:pt modelId="{AEA42DC3-4F26-4AED-8553-4ED448A1742D}" type="pres">
      <dgm:prSet presAssocID="{893B4A78-B309-45E3-A9C3-A6A50C5C2861}" presName="composite" presStyleCnt="0"/>
      <dgm:spPr/>
    </dgm:pt>
    <dgm:pt modelId="{9CD4D247-A148-4F5C-8F21-0701E8B594A2}" type="pres">
      <dgm:prSet presAssocID="{893B4A78-B309-45E3-A9C3-A6A50C5C2861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D0C2D3B-D1AB-4960-A40B-0A9F4CA2A2E7}" srcId="{7FC192B5-1C62-47DE-B88C-6B1AB701B2CC}" destId="{EE4A382A-0EDD-408D-B031-AF2FE8296042}" srcOrd="0" destOrd="0" parTransId="{B12C13F0-841D-474E-9EC3-7779364F9215}" sibTransId="{40EA96A3-6D07-4E15-978D-BD106E664D6A}"/>
    <dgm:cxn modelId="{5671413F-70AA-4BEB-9E69-0C2D641380E6}" type="presOf" srcId="{7FC192B5-1C62-47DE-B88C-6B1AB701B2CC}" destId="{2D6F493B-C3BE-4338-9EF1-35861C65FB0E}" srcOrd="0" destOrd="0" presId="urn:microsoft.com/office/officeart/2005/8/layout/StepDownProcess"/>
    <dgm:cxn modelId="{6AD34A47-E6D9-4780-BCCB-ED749629DEC6}" type="presOf" srcId="{893B4A78-B309-45E3-A9C3-A6A50C5C2861}" destId="{9CD4D247-A148-4F5C-8F21-0701E8B594A2}" srcOrd="0" destOrd="0" presId="urn:microsoft.com/office/officeart/2005/8/layout/StepDownProcess"/>
    <dgm:cxn modelId="{29F38E47-2C21-4CDC-A280-D5993D67311C}" type="presOf" srcId="{EE4A382A-0EDD-408D-B031-AF2FE8296042}" destId="{6822D769-4F78-4669-AD70-D623EB798918}" srcOrd="0" destOrd="0" presId="urn:microsoft.com/office/officeart/2005/8/layout/StepDownProcess"/>
    <dgm:cxn modelId="{214BEC4F-9F48-431A-896E-9A5C13FE3DE8}" srcId="{7FC192B5-1C62-47DE-B88C-6B1AB701B2CC}" destId="{893B4A78-B309-45E3-A9C3-A6A50C5C2861}" srcOrd="2" destOrd="0" parTransId="{FCB7ADFA-6725-4D4D-BE8D-DF60F81E95D0}" sibTransId="{963DAC5C-9588-4114-A248-F21C56780BB4}"/>
    <dgm:cxn modelId="{C69EC773-45F0-4E3F-A5C4-499FF5CFD9DC}" srcId="{7FC192B5-1C62-47DE-B88C-6B1AB701B2CC}" destId="{4D00B0D1-53D8-4686-B65E-43B0CA4A3397}" srcOrd="1" destOrd="0" parTransId="{5C264B18-F325-4627-89BF-C3AC6124F430}" sibTransId="{DBA6A8E8-5950-4297-8364-080CF25BF9F5}"/>
    <dgm:cxn modelId="{D97C7FBC-0844-491C-A3AF-4FFA20873E53}" type="presOf" srcId="{4D00B0D1-53D8-4686-B65E-43B0CA4A3397}" destId="{CA589603-0347-44B1-A9AC-586C759BC091}" srcOrd="0" destOrd="0" presId="urn:microsoft.com/office/officeart/2005/8/layout/StepDownProcess"/>
    <dgm:cxn modelId="{CF5EF077-100F-4B46-8DC9-9A00D719A58E}" type="presParOf" srcId="{2D6F493B-C3BE-4338-9EF1-35861C65FB0E}" destId="{6629633A-1FCD-47DD-9E50-4F4CCC85BADE}" srcOrd="0" destOrd="0" presId="urn:microsoft.com/office/officeart/2005/8/layout/StepDownProcess"/>
    <dgm:cxn modelId="{96BE26EA-FF9B-440E-AC32-48C70EBD3E67}" type="presParOf" srcId="{6629633A-1FCD-47DD-9E50-4F4CCC85BADE}" destId="{04825B6E-6ABD-40A0-A743-24772B9C6901}" srcOrd="0" destOrd="0" presId="urn:microsoft.com/office/officeart/2005/8/layout/StepDownProcess"/>
    <dgm:cxn modelId="{F3C46961-A646-4745-A32F-358D50B0C431}" type="presParOf" srcId="{6629633A-1FCD-47DD-9E50-4F4CCC85BADE}" destId="{6822D769-4F78-4669-AD70-D623EB798918}" srcOrd="1" destOrd="0" presId="urn:microsoft.com/office/officeart/2005/8/layout/StepDownProcess"/>
    <dgm:cxn modelId="{16E69EC3-BF68-4267-85DF-9396071FABC9}" type="presParOf" srcId="{6629633A-1FCD-47DD-9E50-4F4CCC85BADE}" destId="{C2691540-2CB7-43C3-81F1-7B4C841742F7}" srcOrd="2" destOrd="0" presId="urn:microsoft.com/office/officeart/2005/8/layout/StepDownProcess"/>
    <dgm:cxn modelId="{CE1BC365-3913-49A2-B6E3-A6CD011EDE70}" type="presParOf" srcId="{2D6F493B-C3BE-4338-9EF1-35861C65FB0E}" destId="{A9956DA9-A79B-4233-8DA5-733021A0BEEC}" srcOrd="1" destOrd="0" presId="urn:microsoft.com/office/officeart/2005/8/layout/StepDownProcess"/>
    <dgm:cxn modelId="{4C6FC9CE-8D91-4DE4-8002-B4F21BC1D9AC}" type="presParOf" srcId="{2D6F493B-C3BE-4338-9EF1-35861C65FB0E}" destId="{ABD4F898-498E-47EC-91C7-EB0FC893DCCB}" srcOrd="2" destOrd="0" presId="urn:microsoft.com/office/officeart/2005/8/layout/StepDownProcess"/>
    <dgm:cxn modelId="{AFB57621-C811-498E-8506-494D4A0FD7B2}" type="presParOf" srcId="{ABD4F898-498E-47EC-91C7-EB0FC893DCCB}" destId="{B30535D5-E987-4F9E-B673-605657E71165}" srcOrd="0" destOrd="0" presId="urn:microsoft.com/office/officeart/2005/8/layout/StepDownProcess"/>
    <dgm:cxn modelId="{C258F3FC-7138-4868-A580-FA20D27D3B7E}" type="presParOf" srcId="{ABD4F898-498E-47EC-91C7-EB0FC893DCCB}" destId="{CA589603-0347-44B1-A9AC-586C759BC091}" srcOrd="1" destOrd="0" presId="urn:microsoft.com/office/officeart/2005/8/layout/StepDownProcess"/>
    <dgm:cxn modelId="{2A1A99E5-C015-495C-9AF5-CA5F19765581}" type="presParOf" srcId="{ABD4F898-498E-47EC-91C7-EB0FC893DCCB}" destId="{737FB323-4FB1-49EC-BD98-48C0CEC7D68D}" srcOrd="2" destOrd="0" presId="urn:microsoft.com/office/officeart/2005/8/layout/StepDownProcess"/>
    <dgm:cxn modelId="{A0F24CCA-DE8F-40B2-BEBB-BE23D7DB7F21}" type="presParOf" srcId="{2D6F493B-C3BE-4338-9EF1-35861C65FB0E}" destId="{8298B51D-D395-4030-90A6-50B35793D783}" srcOrd="3" destOrd="0" presId="urn:microsoft.com/office/officeart/2005/8/layout/StepDownProcess"/>
    <dgm:cxn modelId="{287D7B4E-8DFB-4CB5-9B2D-E5C044F9BB8A}" type="presParOf" srcId="{2D6F493B-C3BE-4338-9EF1-35861C65FB0E}" destId="{AEA42DC3-4F26-4AED-8553-4ED448A1742D}" srcOrd="4" destOrd="0" presId="urn:microsoft.com/office/officeart/2005/8/layout/StepDownProcess"/>
    <dgm:cxn modelId="{4ADC974C-1A9D-41F5-BF2C-5C980EA745F0}" type="presParOf" srcId="{AEA42DC3-4F26-4AED-8553-4ED448A1742D}" destId="{9CD4D247-A148-4F5C-8F21-0701E8B594A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C192B5-1C62-47DE-B88C-6B1AB701B2C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A382A-0EDD-408D-B031-AF2FE8296042}">
      <dgm:prSet phldrT="[Text]"/>
      <dgm:spPr/>
      <dgm:t>
        <a:bodyPr/>
        <a:lstStyle/>
        <a:p>
          <a:r>
            <a:rPr lang="en-US"/>
            <a:t>Request data from API</a:t>
          </a:r>
        </a:p>
      </dgm:t>
    </dgm:pt>
    <dgm:pt modelId="{B12C13F0-841D-474E-9EC3-7779364F9215}" type="parTrans" cxnId="{9D0C2D3B-D1AB-4960-A40B-0A9F4CA2A2E7}">
      <dgm:prSet/>
      <dgm:spPr/>
      <dgm:t>
        <a:bodyPr/>
        <a:lstStyle/>
        <a:p>
          <a:endParaRPr lang="en-US"/>
        </a:p>
      </dgm:t>
    </dgm:pt>
    <dgm:pt modelId="{40EA96A3-6D07-4E15-978D-BD106E664D6A}" type="sibTrans" cxnId="{9D0C2D3B-D1AB-4960-A40B-0A9F4CA2A2E7}">
      <dgm:prSet/>
      <dgm:spPr/>
      <dgm:t>
        <a:bodyPr/>
        <a:lstStyle/>
        <a:p>
          <a:endParaRPr lang="en-US"/>
        </a:p>
      </dgm:t>
    </dgm:pt>
    <dgm:pt modelId="{7058C77E-4E4F-45D9-95BD-E278AC279040}">
      <dgm:prSet phldrT="[Text]"/>
      <dgm:spPr/>
      <dgm:t>
        <a:bodyPr/>
        <a:lstStyle/>
        <a:p>
          <a:r>
            <a:rPr lang="en-US"/>
            <a:t>Using GET, and then normalize json</a:t>
          </a:r>
        </a:p>
      </dgm:t>
    </dgm:pt>
    <dgm:pt modelId="{AE9CCD0A-78B5-4A33-82B9-6EBD56EC6EF4}" type="parTrans" cxnId="{8023A3A2-003F-4B5E-A38A-CF664381F8AC}">
      <dgm:prSet/>
      <dgm:spPr/>
      <dgm:t>
        <a:bodyPr/>
        <a:lstStyle/>
        <a:p>
          <a:endParaRPr lang="en-US"/>
        </a:p>
      </dgm:t>
    </dgm:pt>
    <dgm:pt modelId="{C1C452EB-BA70-42F5-9139-23D7D69DEA69}" type="sibTrans" cxnId="{8023A3A2-003F-4B5E-A38A-CF664381F8AC}">
      <dgm:prSet/>
      <dgm:spPr/>
      <dgm:t>
        <a:bodyPr/>
        <a:lstStyle/>
        <a:p>
          <a:endParaRPr lang="en-US"/>
        </a:p>
      </dgm:t>
    </dgm:pt>
    <dgm:pt modelId="{4D00B0D1-53D8-4686-B65E-43B0CA4A3397}">
      <dgm:prSet phldrT="[Text]"/>
      <dgm:spPr/>
      <dgm:t>
        <a:bodyPr/>
        <a:lstStyle/>
        <a:p>
          <a:r>
            <a:rPr lang="en-US"/>
            <a:t>Filter data</a:t>
          </a:r>
        </a:p>
      </dgm:t>
    </dgm:pt>
    <dgm:pt modelId="{5C264B18-F325-4627-89BF-C3AC6124F430}" type="parTrans" cxnId="{C69EC773-45F0-4E3F-A5C4-499FF5CFD9DC}">
      <dgm:prSet/>
      <dgm:spPr/>
      <dgm:t>
        <a:bodyPr/>
        <a:lstStyle/>
        <a:p>
          <a:endParaRPr lang="en-US"/>
        </a:p>
      </dgm:t>
    </dgm:pt>
    <dgm:pt modelId="{DBA6A8E8-5950-4297-8364-080CF25BF9F5}" type="sibTrans" cxnId="{C69EC773-45F0-4E3F-A5C4-499FF5CFD9DC}">
      <dgm:prSet/>
      <dgm:spPr/>
      <dgm:t>
        <a:bodyPr/>
        <a:lstStyle/>
        <a:p>
          <a:endParaRPr lang="en-US"/>
        </a:p>
      </dgm:t>
    </dgm:pt>
    <dgm:pt modelId="{A6825F11-8737-4806-B72E-066331CAACB2}">
      <dgm:prSet phldrT="[Text]"/>
      <dgm:spPr/>
      <dgm:t>
        <a:bodyPr/>
        <a:lstStyle/>
        <a:p>
          <a:r>
            <a:rPr lang="en-US"/>
            <a:t>Only include Falcon 9</a:t>
          </a:r>
        </a:p>
      </dgm:t>
    </dgm:pt>
    <dgm:pt modelId="{93B3AFC7-849E-435C-A90A-A9B993189D9F}" type="parTrans" cxnId="{43C96F95-881E-4EFA-962B-EE0059435B92}">
      <dgm:prSet/>
      <dgm:spPr/>
      <dgm:t>
        <a:bodyPr/>
        <a:lstStyle/>
        <a:p>
          <a:endParaRPr lang="en-US"/>
        </a:p>
      </dgm:t>
    </dgm:pt>
    <dgm:pt modelId="{66685FB1-5028-4775-9F54-770619C95171}" type="sibTrans" cxnId="{43C96F95-881E-4EFA-962B-EE0059435B92}">
      <dgm:prSet/>
      <dgm:spPr/>
      <dgm:t>
        <a:bodyPr/>
        <a:lstStyle/>
        <a:p>
          <a:endParaRPr lang="en-US"/>
        </a:p>
      </dgm:t>
    </dgm:pt>
    <dgm:pt modelId="{893B4A78-B309-45E3-A9C3-A6A50C5C2861}">
      <dgm:prSet phldrT="[Text]"/>
      <dgm:spPr/>
      <dgm:t>
        <a:bodyPr/>
        <a:lstStyle/>
        <a:p>
          <a:r>
            <a:rPr lang="en-US"/>
            <a:t>Deal with missing value</a:t>
          </a:r>
        </a:p>
      </dgm:t>
    </dgm:pt>
    <dgm:pt modelId="{FCB7ADFA-6725-4D4D-BE8D-DF60F81E95D0}" type="parTrans" cxnId="{214BEC4F-9F48-431A-896E-9A5C13FE3DE8}">
      <dgm:prSet/>
      <dgm:spPr/>
      <dgm:t>
        <a:bodyPr/>
        <a:lstStyle/>
        <a:p>
          <a:endParaRPr lang="en-US"/>
        </a:p>
      </dgm:t>
    </dgm:pt>
    <dgm:pt modelId="{963DAC5C-9588-4114-A248-F21C56780BB4}" type="sibTrans" cxnId="{214BEC4F-9F48-431A-896E-9A5C13FE3DE8}">
      <dgm:prSet/>
      <dgm:spPr/>
      <dgm:t>
        <a:bodyPr/>
        <a:lstStyle/>
        <a:p>
          <a:endParaRPr lang="en-US"/>
        </a:p>
      </dgm:t>
    </dgm:pt>
    <dgm:pt modelId="{74DFBC24-6C42-4D94-9C27-85713562289D}">
      <dgm:prSet phldrT="[Text]"/>
      <dgm:spPr/>
      <dgm:t>
        <a:bodyPr/>
        <a:lstStyle/>
        <a:p>
          <a:r>
            <a:rPr lang="en-US"/>
            <a:t>Replace missing value in Payload Mass with the mean</a:t>
          </a:r>
        </a:p>
      </dgm:t>
    </dgm:pt>
    <dgm:pt modelId="{6CB50F2B-23AB-4BF3-BEA0-D0F1B533901C}" type="parTrans" cxnId="{5CAFDF64-8A90-4601-9418-FB114488B51C}">
      <dgm:prSet/>
      <dgm:spPr/>
      <dgm:t>
        <a:bodyPr/>
        <a:lstStyle/>
        <a:p>
          <a:endParaRPr lang="en-US"/>
        </a:p>
      </dgm:t>
    </dgm:pt>
    <dgm:pt modelId="{0551AEB4-E5FD-4D97-9733-32C08155E5F9}" type="sibTrans" cxnId="{5CAFDF64-8A90-4601-9418-FB114488B51C}">
      <dgm:prSet/>
      <dgm:spPr/>
      <dgm:t>
        <a:bodyPr/>
        <a:lstStyle/>
        <a:p>
          <a:endParaRPr lang="en-US"/>
        </a:p>
      </dgm:t>
    </dgm:pt>
    <dgm:pt modelId="{2D6F493B-C3BE-4338-9EF1-35861C65FB0E}" type="pres">
      <dgm:prSet presAssocID="{7FC192B5-1C62-47DE-B88C-6B1AB701B2CC}" presName="rootnode" presStyleCnt="0">
        <dgm:presLayoutVars>
          <dgm:chMax/>
          <dgm:chPref/>
          <dgm:dir/>
          <dgm:animLvl val="lvl"/>
        </dgm:presLayoutVars>
      </dgm:prSet>
      <dgm:spPr/>
    </dgm:pt>
    <dgm:pt modelId="{6629633A-1FCD-47DD-9E50-4F4CCC85BADE}" type="pres">
      <dgm:prSet presAssocID="{EE4A382A-0EDD-408D-B031-AF2FE8296042}" presName="composite" presStyleCnt="0"/>
      <dgm:spPr/>
    </dgm:pt>
    <dgm:pt modelId="{04825B6E-6ABD-40A0-A743-24772B9C6901}" type="pres">
      <dgm:prSet presAssocID="{EE4A382A-0EDD-408D-B031-AF2FE8296042}" presName="bentUpArrow1" presStyleLbl="alignImgPlace1" presStyleIdx="0" presStyleCnt="2"/>
      <dgm:spPr/>
    </dgm:pt>
    <dgm:pt modelId="{6822D769-4F78-4669-AD70-D623EB798918}" type="pres">
      <dgm:prSet presAssocID="{EE4A382A-0EDD-408D-B031-AF2FE829604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2691540-2CB7-43C3-81F1-7B4C841742F7}" type="pres">
      <dgm:prSet presAssocID="{EE4A382A-0EDD-408D-B031-AF2FE829604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9956DA9-A79B-4233-8DA5-733021A0BEEC}" type="pres">
      <dgm:prSet presAssocID="{40EA96A3-6D07-4E15-978D-BD106E664D6A}" presName="sibTrans" presStyleCnt="0"/>
      <dgm:spPr/>
    </dgm:pt>
    <dgm:pt modelId="{ABD4F898-498E-47EC-91C7-EB0FC893DCCB}" type="pres">
      <dgm:prSet presAssocID="{4D00B0D1-53D8-4686-B65E-43B0CA4A3397}" presName="composite" presStyleCnt="0"/>
      <dgm:spPr/>
    </dgm:pt>
    <dgm:pt modelId="{B30535D5-E987-4F9E-B673-605657E71165}" type="pres">
      <dgm:prSet presAssocID="{4D00B0D1-53D8-4686-B65E-43B0CA4A3397}" presName="bentUpArrow1" presStyleLbl="alignImgPlace1" presStyleIdx="1" presStyleCnt="2"/>
      <dgm:spPr/>
    </dgm:pt>
    <dgm:pt modelId="{CA589603-0347-44B1-A9AC-586C759BC091}" type="pres">
      <dgm:prSet presAssocID="{4D00B0D1-53D8-4686-B65E-43B0CA4A339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37FB323-4FB1-49EC-BD98-48C0CEC7D68D}" type="pres">
      <dgm:prSet presAssocID="{4D00B0D1-53D8-4686-B65E-43B0CA4A339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298B51D-D395-4030-90A6-50B35793D783}" type="pres">
      <dgm:prSet presAssocID="{DBA6A8E8-5950-4297-8364-080CF25BF9F5}" presName="sibTrans" presStyleCnt="0"/>
      <dgm:spPr/>
    </dgm:pt>
    <dgm:pt modelId="{AEA42DC3-4F26-4AED-8553-4ED448A1742D}" type="pres">
      <dgm:prSet presAssocID="{893B4A78-B309-45E3-A9C3-A6A50C5C2861}" presName="composite" presStyleCnt="0"/>
      <dgm:spPr/>
    </dgm:pt>
    <dgm:pt modelId="{9CD4D247-A148-4F5C-8F21-0701E8B594A2}" type="pres">
      <dgm:prSet presAssocID="{893B4A78-B309-45E3-A9C3-A6A50C5C2861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F339D812-2CAD-47D8-B16D-5BC28BEC370A}" type="pres">
      <dgm:prSet presAssocID="{893B4A78-B309-45E3-A9C3-A6A50C5C2861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0C2D3B-D1AB-4960-A40B-0A9F4CA2A2E7}" srcId="{7FC192B5-1C62-47DE-B88C-6B1AB701B2CC}" destId="{EE4A382A-0EDD-408D-B031-AF2FE8296042}" srcOrd="0" destOrd="0" parTransId="{B12C13F0-841D-474E-9EC3-7779364F9215}" sibTransId="{40EA96A3-6D07-4E15-978D-BD106E664D6A}"/>
    <dgm:cxn modelId="{5671413F-70AA-4BEB-9E69-0C2D641380E6}" type="presOf" srcId="{7FC192B5-1C62-47DE-B88C-6B1AB701B2CC}" destId="{2D6F493B-C3BE-4338-9EF1-35861C65FB0E}" srcOrd="0" destOrd="0" presId="urn:microsoft.com/office/officeart/2005/8/layout/StepDownProcess"/>
    <dgm:cxn modelId="{270E2C63-3489-4771-A3AA-5D03E742E0D1}" type="presOf" srcId="{7058C77E-4E4F-45D9-95BD-E278AC279040}" destId="{C2691540-2CB7-43C3-81F1-7B4C841742F7}" srcOrd="0" destOrd="0" presId="urn:microsoft.com/office/officeart/2005/8/layout/StepDownProcess"/>
    <dgm:cxn modelId="{5CAFDF64-8A90-4601-9418-FB114488B51C}" srcId="{893B4A78-B309-45E3-A9C3-A6A50C5C2861}" destId="{74DFBC24-6C42-4D94-9C27-85713562289D}" srcOrd="0" destOrd="0" parTransId="{6CB50F2B-23AB-4BF3-BEA0-D0F1B533901C}" sibTransId="{0551AEB4-E5FD-4D97-9733-32C08155E5F9}"/>
    <dgm:cxn modelId="{6AD34A47-E6D9-4780-BCCB-ED749629DEC6}" type="presOf" srcId="{893B4A78-B309-45E3-A9C3-A6A50C5C2861}" destId="{9CD4D247-A148-4F5C-8F21-0701E8B594A2}" srcOrd="0" destOrd="0" presId="urn:microsoft.com/office/officeart/2005/8/layout/StepDownProcess"/>
    <dgm:cxn modelId="{29F38E47-2C21-4CDC-A280-D5993D67311C}" type="presOf" srcId="{EE4A382A-0EDD-408D-B031-AF2FE8296042}" destId="{6822D769-4F78-4669-AD70-D623EB798918}" srcOrd="0" destOrd="0" presId="urn:microsoft.com/office/officeart/2005/8/layout/StepDownProcess"/>
    <dgm:cxn modelId="{214BEC4F-9F48-431A-896E-9A5C13FE3DE8}" srcId="{7FC192B5-1C62-47DE-B88C-6B1AB701B2CC}" destId="{893B4A78-B309-45E3-A9C3-A6A50C5C2861}" srcOrd="2" destOrd="0" parTransId="{FCB7ADFA-6725-4D4D-BE8D-DF60F81E95D0}" sibTransId="{963DAC5C-9588-4114-A248-F21C56780BB4}"/>
    <dgm:cxn modelId="{C69EC773-45F0-4E3F-A5C4-499FF5CFD9DC}" srcId="{7FC192B5-1C62-47DE-B88C-6B1AB701B2CC}" destId="{4D00B0D1-53D8-4686-B65E-43B0CA4A3397}" srcOrd="1" destOrd="0" parTransId="{5C264B18-F325-4627-89BF-C3AC6124F430}" sibTransId="{DBA6A8E8-5950-4297-8364-080CF25BF9F5}"/>
    <dgm:cxn modelId="{43C96F95-881E-4EFA-962B-EE0059435B92}" srcId="{4D00B0D1-53D8-4686-B65E-43B0CA4A3397}" destId="{A6825F11-8737-4806-B72E-066331CAACB2}" srcOrd="0" destOrd="0" parTransId="{93B3AFC7-849E-435C-A90A-A9B993189D9F}" sibTransId="{66685FB1-5028-4775-9F54-770619C95171}"/>
    <dgm:cxn modelId="{36516598-5DBB-414E-8E81-5A2D345E3460}" type="presOf" srcId="{A6825F11-8737-4806-B72E-066331CAACB2}" destId="{737FB323-4FB1-49EC-BD98-48C0CEC7D68D}" srcOrd="0" destOrd="0" presId="urn:microsoft.com/office/officeart/2005/8/layout/StepDownProcess"/>
    <dgm:cxn modelId="{8023A3A2-003F-4B5E-A38A-CF664381F8AC}" srcId="{EE4A382A-0EDD-408D-B031-AF2FE8296042}" destId="{7058C77E-4E4F-45D9-95BD-E278AC279040}" srcOrd="0" destOrd="0" parTransId="{AE9CCD0A-78B5-4A33-82B9-6EBD56EC6EF4}" sibTransId="{C1C452EB-BA70-42F5-9139-23D7D69DEA69}"/>
    <dgm:cxn modelId="{A7D654A9-892F-426F-8BAD-08A4B031E4C2}" type="presOf" srcId="{74DFBC24-6C42-4D94-9C27-85713562289D}" destId="{F339D812-2CAD-47D8-B16D-5BC28BEC370A}" srcOrd="0" destOrd="0" presId="urn:microsoft.com/office/officeart/2005/8/layout/StepDownProcess"/>
    <dgm:cxn modelId="{D97C7FBC-0844-491C-A3AF-4FFA20873E53}" type="presOf" srcId="{4D00B0D1-53D8-4686-B65E-43B0CA4A3397}" destId="{CA589603-0347-44B1-A9AC-586C759BC091}" srcOrd="0" destOrd="0" presId="urn:microsoft.com/office/officeart/2005/8/layout/StepDownProcess"/>
    <dgm:cxn modelId="{CF5EF077-100F-4B46-8DC9-9A00D719A58E}" type="presParOf" srcId="{2D6F493B-C3BE-4338-9EF1-35861C65FB0E}" destId="{6629633A-1FCD-47DD-9E50-4F4CCC85BADE}" srcOrd="0" destOrd="0" presId="urn:microsoft.com/office/officeart/2005/8/layout/StepDownProcess"/>
    <dgm:cxn modelId="{96BE26EA-FF9B-440E-AC32-48C70EBD3E67}" type="presParOf" srcId="{6629633A-1FCD-47DD-9E50-4F4CCC85BADE}" destId="{04825B6E-6ABD-40A0-A743-24772B9C6901}" srcOrd="0" destOrd="0" presId="urn:microsoft.com/office/officeart/2005/8/layout/StepDownProcess"/>
    <dgm:cxn modelId="{F3C46961-A646-4745-A32F-358D50B0C431}" type="presParOf" srcId="{6629633A-1FCD-47DD-9E50-4F4CCC85BADE}" destId="{6822D769-4F78-4669-AD70-D623EB798918}" srcOrd="1" destOrd="0" presId="urn:microsoft.com/office/officeart/2005/8/layout/StepDownProcess"/>
    <dgm:cxn modelId="{16E69EC3-BF68-4267-85DF-9396071FABC9}" type="presParOf" srcId="{6629633A-1FCD-47DD-9E50-4F4CCC85BADE}" destId="{C2691540-2CB7-43C3-81F1-7B4C841742F7}" srcOrd="2" destOrd="0" presId="urn:microsoft.com/office/officeart/2005/8/layout/StepDownProcess"/>
    <dgm:cxn modelId="{CE1BC365-3913-49A2-B6E3-A6CD011EDE70}" type="presParOf" srcId="{2D6F493B-C3BE-4338-9EF1-35861C65FB0E}" destId="{A9956DA9-A79B-4233-8DA5-733021A0BEEC}" srcOrd="1" destOrd="0" presId="urn:microsoft.com/office/officeart/2005/8/layout/StepDownProcess"/>
    <dgm:cxn modelId="{4C6FC9CE-8D91-4DE4-8002-B4F21BC1D9AC}" type="presParOf" srcId="{2D6F493B-C3BE-4338-9EF1-35861C65FB0E}" destId="{ABD4F898-498E-47EC-91C7-EB0FC893DCCB}" srcOrd="2" destOrd="0" presId="urn:microsoft.com/office/officeart/2005/8/layout/StepDownProcess"/>
    <dgm:cxn modelId="{AFB57621-C811-498E-8506-494D4A0FD7B2}" type="presParOf" srcId="{ABD4F898-498E-47EC-91C7-EB0FC893DCCB}" destId="{B30535D5-E987-4F9E-B673-605657E71165}" srcOrd="0" destOrd="0" presId="urn:microsoft.com/office/officeart/2005/8/layout/StepDownProcess"/>
    <dgm:cxn modelId="{C258F3FC-7138-4868-A580-FA20D27D3B7E}" type="presParOf" srcId="{ABD4F898-498E-47EC-91C7-EB0FC893DCCB}" destId="{CA589603-0347-44B1-A9AC-586C759BC091}" srcOrd="1" destOrd="0" presId="urn:microsoft.com/office/officeart/2005/8/layout/StepDownProcess"/>
    <dgm:cxn modelId="{2A1A99E5-C015-495C-9AF5-CA5F19765581}" type="presParOf" srcId="{ABD4F898-498E-47EC-91C7-EB0FC893DCCB}" destId="{737FB323-4FB1-49EC-BD98-48C0CEC7D68D}" srcOrd="2" destOrd="0" presId="urn:microsoft.com/office/officeart/2005/8/layout/StepDownProcess"/>
    <dgm:cxn modelId="{A0F24CCA-DE8F-40B2-BEBB-BE23D7DB7F21}" type="presParOf" srcId="{2D6F493B-C3BE-4338-9EF1-35861C65FB0E}" destId="{8298B51D-D395-4030-90A6-50B35793D783}" srcOrd="3" destOrd="0" presId="urn:microsoft.com/office/officeart/2005/8/layout/StepDownProcess"/>
    <dgm:cxn modelId="{287D7B4E-8DFB-4CB5-9B2D-E5C044F9BB8A}" type="presParOf" srcId="{2D6F493B-C3BE-4338-9EF1-35861C65FB0E}" destId="{AEA42DC3-4F26-4AED-8553-4ED448A1742D}" srcOrd="4" destOrd="0" presId="urn:microsoft.com/office/officeart/2005/8/layout/StepDownProcess"/>
    <dgm:cxn modelId="{4ADC974C-1A9D-41F5-BF2C-5C980EA745F0}" type="presParOf" srcId="{AEA42DC3-4F26-4AED-8553-4ED448A1742D}" destId="{9CD4D247-A148-4F5C-8F21-0701E8B594A2}" srcOrd="0" destOrd="0" presId="urn:microsoft.com/office/officeart/2005/8/layout/StepDownProcess"/>
    <dgm:cxn modelId="{5C27A0F4-366C-4258-826D-4D59282F86EE}" type="presParOf" srcId="{AEA42DC3-4F26-4AED-8553-4ED448A1742D}" destId="{F339D812-2CAD-47D8-B16D-5BC28BEC370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C192B5-1C62-47DE-B88C-6B1AB701B2C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A382A-0EDD-408D-B031-AF2FE8296042}">
      <dgm:prSet phldrT="[Text]"/>
      <dgm:spPr/>
      <dgm:t>
        <a:bodyPr/>
        <a:lstStyle/>
        <a:p>
          <a:r>
            <a:rPr lang="en-US"/>
            <a:t>Scrape table</a:t>
          </a:r>
        </a:p>
      </dgm:t>
    </dgm:pt>
    <dgm:pt modelId="{B12C13F0-841D-474E-9EC3-7779364F9215}" type="parTrans" cxnId="{9D0C2D3B-D1AB-4960-A40B-0A9F4CA2A2E7}">
      <dgm:prSet/>
      <dgm:spPr/>
      <dgm:t>
        <a:bodyPr/>
        <a:lstStyle/>
        <a:p>
          <a:endParaRPr lang="en-US"/>
        </a:p>
      </dgm:t>
    </dgm:pt>
    <dgm:pt modelId="{40EA96A3-6D07-4E15-978D-BD106E664D6A}" type="sibTrans" cxnId="{9D0C2D3B-D1AB-4960-A40B-0A9F4CA2A2E7}">
      <dgm:prSet/>
      <dgm:spPr/>
      <dgm:t>
        <a:bodyPr/>
        <a:lstStyle/>
        <a:p>
          <a:endParaRPr lang="en-US"/>
        </a:p>
      </dgm:t>
    </dgm:pt>
    <dgm:pt modelId="{7058C77E-4E4F-45D9-95BD-E278AC279040}">
      <dgm:prSet phldrT="[Text]"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Request the Falcon9 Launch Wiki page from its URL</a:t>
          </a:r>
          <a:endParaRPr lang="en-US"/>
        </a:p>
      </dgm:t>
    </dgm:pt>
    <dgm:pt modelId="{AE9CCD0A-78B5-4A33-82B9-6EBD56EC6EF4}" type="parTrans" cxnId="{8023A3A2-003F-4B5E-A38A-CF664381F8AC}">
      <dgm:prSet/>
      <dgm:spPr/>
      <dgm:t>
        <a:bodyPr/>
        <a:lstStyle/>
        <a:p>
          <a:endParaRPr lang="en-US"/>
        </a:p>
      </dgm:t>
    </dgm:pt>
    <dgm:pt modelId="{C1C452EB-BA70-42F5-9139-23D7D69DEA69}" type="sibTrans" cxnId="{8023A3A2-003F-4B5E-A38A-CF664381F8AC}">
      <dgm:prSet/>
      <dgm:spPr/>
      <dgm:t>
        <a:bodyPr/>
        <a:lstStyle/>
        <a:p>
          <a:endParaRPr lang="en-US"/>
        </a:p>
      </dgm:t>
    </dgm:pt>
    <dgm:pt modelId="{4D00B0D1-53D8-4686-B65E-43B0CA4A3397}">
      <dgm:prSet phldrT="[Text]"/>
      <dgm:spPr/>
      <dgm:t>
        <a:bodyPr/>
        <a:lstStyle/>
        <a:p>
          <a:r>
            <a:rPr lang="en-US"/>
            <a:t>Extract columns</a:t>
          </a:r>
        </a:p>
      </dgm:t>
    </dgm:pt>
    <dgm:pt modelId="{5C264B18-F325-4627-89BF-C3AC6124F430}" type="parTrans" cxnId="{C69EC773-45F0-4E3F-A5C4-499FF5CFD9DC}">
      <dgm:prSet/>
      <dgm:spPr/>
      <dgm:t>
        <a:bodyPr/>
        <a:lstStyle/>
        <a:p>
          <a:endParaRPr lang="en-US"/>
        </a:p>
      </dgm:t>
    </dgm:pt>
    <dgm:pt modelId="{DBA6A8E8-5950-4297-8364-080CF25BF9F5}" type="sibTrans" cxnId="{C69EC773-45F0-4E3F-A5C4-499FF5CFD9DC}">
      <dgm:prSet/>
      <dgm:spPr/>
      <dgm:t>
        <a:bodyPr/>
        <a:lstStyle/>
        <a:p>
          <a:endParaRPr lang="en-US"/>
        </a:p>
      </dgm:t>
    </dgm:pt>
    <dgm:pt modelId="{A6825F11-8737-4806-B72E-066331CAACB2}">
      <dgm:prSet phldrT="[Text]"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all column/variable names from the HTML table header</a:t>
          </a:r>
          <a:endParaRPr lang="en-US"/>
        </a:p>
      </dgm:t>
    </dgm:pt>
    <dgm:pt modelId="{93B3AFC7-849E-435C-A90A-A9B993189D9F}" type="parTrans" cxnId="{43C96F95-881E-4EFA-962B-EE0059435B92}">
      <dgm:prSet/>
      <dgm:spPr/>
      <dgm:t>
        <a:bodyPr/>
        <a:lstStyle/>
        <a:p>
          <a:endParaRPr lang="en-US"/>
        </a:p>
      </dgm:t>
    </dgm:pt>
    <dgm:pt modelId="{66685FB1-5028-4775-9F54-770619C95171}" type="sibTrans" cxnId="{43C96F95-881E-4EFA-962B-EE0059435B92}">
      <dgm:prSet/>
      <dgm:spPr/>
      <dgm:t>
        <a:bodyPr/>
        <a:lstStyle/>
        <a:p>
          <a:endParaRPr lang="en-US"/>
        </a:p>
      </dgm:t>
    </dgm:pt>
    <dgm:pt modelId="{893B4A78-B309-45E3-A9C3-A6A50C5C2861}">
      <dgm:prSet phldrT="[Text]"/>
      <dgm:spPr/>
      <dgm:t>
        <a:bodyPr/>
        <a:lstStyle/>
        <a:p>
          <a:r>
            <a:rPr lang="en-US"/>
            <a:t>Create dataframe</a:t>
          </a:r>
        </a:p>
      </dgm:t>
    </dgm:pt>
    <dgm:pt modelId="{FCB7ADFA-6725-4D4D-BE8D-DF60F81E95D0}" type="parTrans" cxnId="{214BEC4F-9F48-431A-896E-9A5C13FE3DE8}">
      <dgm:prSet/>
      <dgm:spPr/>
      <dgm:t>
        <a:bodyPr/>
        <a:lstStyle/>
        <a:p>
          <a:endParaRPr lang="en-US"/>
        </a:p>
      </dgm:t>
    </dgm:pt>
    <dgm:pt modelId="{963DAC5C-9588-4114-A248-F21C56780BB4}" type="sibTrans" cxnId="{214BEC4F-9F48-431A-896E-9A5C13FE3DE8}">
      <dgm:prSet/>
      <dgm:spPr/>
      <dgm:t>
        <a:bodyPr/>
        <a:lstStyle/>
        <a:p>
          <a:endParaRPr lang="en-US"/>
        </a:p>
      </dgm:t>
    </dgm:pt>
    <dgm:pt modelId="{74DFBC24-6C42-4D94-9C27-85713562289D}">
      <dgm:prSet phldrT="[Text]"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By parsing the launch HTML tables¶</a:t>
          </a:r>
          <a:endParaRPr lang="en-US"/>
        </a:p>
      </dgm:t>
    </dgm:pt>
    <dgm:pt modelId="{6CB50F2B-23AB-4BF3-BEA0-D0F1B533901C}" type="parTrans" cxnId="{5CAFDF64-8A90-4601-9418-FB114488B51C}">
      <dgm:prSet/>
      <dgm:spPr/>
      <dgm:t>
        <a:bodyPr/>
        <a:lstStyle/>
        <a:p>
          <a:endParaRPr lang="en-US"/>
        </a:p>
      </dgm:t>
    </dgm:pt>
    <dgm:pt modelId="{0551AEB4-E5FD-4D97-9733-32C08155E5F9}" type="sibTrans" cxnId="{5CAFDF64-8A90-4601-9418-FB114488B51C}">
      <dgm:prSet/>
      <dgm:spPr/>
      <dgm:t>
        <a:bodyPr/>
        <a:lstStyle/>
        <a:p>
          <a:endParaRPr lang="en-US"/>
        </a:p>
      </dgm:t>
    </dgm:pt>
    <dgm:pt modelId="{2D6F493B-C3BE-4338-9EF1-35861C65FB0E}" type="pres">
      <dgm:prSet presAssocID="{7FC192B5-1C62-47DE-B88C-6B1AB701B2CC}" presName="rootnode" presStyleCnt="0">
        <dgm:presLayoutVars>
          <dgm:chMax/>
          <dgm:chPref/>
          <dgm:dir/>
          <dgm:animLvl val="lvl"/>
        </dgm:presLayoutVars>
      </dgm:prSet>
      <dgm:spPr/>
    </dgm:pt>
    <dgm:pt modelId="{6629633A-1FCD-47DD-9E50-4F4CCC85BADE}" type="pres">
      <dgm:prSet presAssocID="{EE4A382A-0EDD-408D-B031-AF2FE8296042}" presName="composite" presStyleCnt="0"/>
      <dgm:spPr/>
    </dgm:pt>
    <dgm:pt modelId="{04825B6E-6ABD-40A0-A743-24772B9C6901}" type="pres">
      <dgm:prSet presAssocID="{EE4A382A-0EDD-408D-B031-AF2FE8296042}" presName="bentUpArrow1" presStyleLbl="alignImgPlace1" presStyleIdx="0" presStyleCnt="2"/>
      <dgm:spPr/>
    </dgm:pt>
    <dgm:pt modelId="{6822D769-4F78-4669-AD70-D623EB798918}" type="pres">
      <dgm:prSet presAssocID="{EE4A382A-0EDD-408D-B031-AF2FE829604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2691540-2CB7-43C3-81F1-7B4C841742F7}" type="pres">
      <dgm:prSet presAssocID="{EE4A382A-0EDD-408D-B031-AF2FE829604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9956DA9-A79B-4233-8DA5-733021A0BEEC}" type="pres">
      <dgm:prSet presAssocID="{40EA96A3-6D07-4E15-978D-BD106E664D6A}" presName="sibTrans" presStyleCnt="0"/>
      <dgm:spPr/>
    </dgm:pt>
    <dgm:pt modelId="{ABD4F898-498E-47EC-91C7-EB0FC893DCCB}" type="pres">
      <dgm:prSet presAssocID="{4D00B0D1-53D8-4686-B65E-43B0CA4A3397}" presName="composite" presStyleCnt="0"/>
      <dgm:spPr/>
    </dgm:pt>
    <dgm:pt modelId="{B30535D5-E987-4F9E-B673-605657E71165}" type="pres">
      <dgm:prSet presAssocID="{4D00B0D1-53D8-4686-B65E-43B0CA4A3397}" presName="bentUpArrow1" presStyleLbl="alignImgPlace1" presStyleIdx="1" presStyleCnt="2"/>
      <dgm:spPr/>
    </dgm:pt>
    <dgm:pt modelId="{CA589603-0347-44B1-A9AC-586C759BC091}" type="pres">
      <dgm:prSet presAssocID="{4D00B0D1-53D8-4686-B65E-43B0CA4A339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37FB323-4FB1-49EC-BD98-48C0CEC7D68D}" type="pres">
      <dgm:prSet presAssocID="{4D00B0D1-53D8-4686-B65E-43B0CA4A339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298B51D-D395-4030-90A6-50B35793D783}" type="pres">
      <dgm:prSet presAssocID="{DBA6A8E8-5950-4297-8364-080CF25BF9F5}" presName="sibTrans" presStyleCnt="0"/>
      <dgm:spPr/>
    </dgm:pt>
    <dgm:pt modelId="{AEA42DC3-4F26-4AED-8553-4ED448A1742D}" type="pres">
      <dgm:prSet presAssocID="{893B4A78-B309-45E3-A9C3-A6A50C5C2861}" presName="composite" presStyleCnt="0"/>
      <dgm:spPr/>
    </dgm:pt>
    <dgm:pt modelId="{9CD4D247-A148-4F5C-8F21-0701E8B594A2}" type="pres">
      <dgm:prSet presAssocID="{893B4A78-B309-45E3-A9C3-A6A50C5C2861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F339D812-2CAD-47D8-B16D-5BC28BEC370A}" type="pres">
      <dgm:prSet presAssocID="{893B4A78-B309-45E3-A9C3-A6A50C5C2861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0C2D3B-D1AB-4960-A40B-0A9F4CA2A2E7}" srcId="{7FC192B5-1C62-47DE-B88C-6B1AB701B2CC}" destId="{EE4A382A-0EDD-408D-B031-AF2FE8296042}" srcOrd="0" destOrd="0" parTransId="{B12C13F0-841D-474E-9EC3-7779364F9215}" sibTransId="{40EA96A3-6D07-4E15-978D-BD106E664D6A}"/>
    <dgm:cxn modelId="{5671413F-70AA-4BEB-9E69-0C2D641380E6}" type="presOf" srcId="{7FC192B5-1C62-47DE-B88C-6B1AB701B2CC}" destId="{2D6F493B-C3BE-4338-9EF1-35861C65FB0E}" srcOrd="0" destOrd="0" presId="urn:microsoft.com/office/officeart/2005/8/layout/StepDownProcess"/>
    <dgm:cxn modelId="{270E2C63-3489-4771-A3AA-5D03E742E0D1}" type="presOf" srcId="{7058C77E-4E4F-45D9-95BD-E278AC279040}" destId="{C2691540-2CB7-43C3-81F1-7B4C841742F7}" srcOrd="0" destOrd="0" presId="urn:microsoft.com/office/officeart/2005/8/layout/StepDownProcess"/>
    <dgm:cxn modelId="{5CAFDF64-8A90-4601-9418-FB114488B51C}" srcId="{893B4A78-B309-45E3-A9C3-A6A50C5C2861}" destId="{74DFBC24-6C42-4D94-9C27-85713562289D}" srcOrd="0" destOrd="0" parTransId="{6CB50F2B-23AB-4BF3-BEA0-D0F1B533901C}" sibTransId="{0551AEB4-E5FD-4D97-9733-32C08155E5F9}"/>
    <dgm:cxn modelId="{6AD34A47-E6D9-4780-BCCB-ED749629DEC6}" type="presOf" srcId="{893B4A78-B309-45E3-A9C3-A6A50C5C2861}" destId="{9CD4D247-A148-4F5C-8F21-0701E8B594A2}" srcOrd="0" destOrd="0" presId="urn:microsoft.com/office/officeart/2005/8/layout/StepDownProcess"/>
    <dgm:cxn modelId="{29F38E47-2C21-4CDC-A280-D5993D67311C}" type="presOf" srcId="{EE4A382A-0EDD-408D-B031-AF2FE8296042}" destId="{6822D769-4F78-4669-AD70-D623EB798918}" srcOrd="0" destOrd="0" presId="urn:microsoft.com/office/officeart/2005/8/layout/StepDownProcess"/>
    <dgm:cxn modelId="{214BEC4F-9F48-431A-896E-9A5C13FE3DE8}" srcId="{7FC192B5-1C62-47DE-B88C-6B1AB701B2CC}" destId="{893B4A78-B309-45E3-A9C3-A6A50C5C2861}" srcOrd="2" destOrd="0" parTransId="{FCB7ADFA-6725-4D4D-BE8D-DF60F81E95D0}" sibTransId="{963DAC5C-9588-4114-A248-F21C56780BB4}"/>
    <dgm:cxn modelId="{C69EC773-45F0-4E3F-A5C4-499FF5CFD9DC}" srcId="{7FC192B5-1C62-47DE-B88C-6B1AB701B2CC}" destId="{4D00B0D1-53D8-4686-B65E-43B0CA4A3397}" srcOrd="1" destOrd="0" parTransId="{5C264B18-F325-4627-89BF-C3AC6124F430}" sibTransId="{DBA6A8E8-5950-4297-8364-080CF25BF9F5}"/>
    <dgm:cxn modelId="{43C96F95-881E-4EFA-962B-EE0059435B92}" srcId="{4D00B0D1-53D8-4686-B65E-43B0CA4A3397}" destId="{A6825F11-8737-4806-B72E-066331CAACB2}" srcOrd="0" destOrd="0" parTransId="{93B3AFC7-849E-435C-A90A-A9B993189D9F}" sibTransId="{66685FB1-5028-4775-9F54-770619C95171}"/>
    <dgm:cxn modelId="{36516598-5DBB-414E-8E81-5A2D345E3460}" type="presOf" srcId="{A6825F11-8737-4806-B72E-066331CAACB2}" destId="{737FB323-4FB1-49EC-BD98-48C0CEC7D68D}" srcOrd="0" destOrd="0" presId="urn:microsoft.com/office/officeart/2005/8/layout/StepDownProcess"/>
    <dgm:cxn modelId="{8023A3A2-003F-4B5E-A38A-CF664381F8AC}" srcId="{EE4A382A-0EDD-408D-B031-AF2FE8296042}" destId="{7058C77E-4E4F-45D9-95BD-E278AC279040}" srcOrd="0" destOrd="0" parTransId="{AE9CCD0A-78B5-4A33-82B9-6EBD56EC6EF4}" sibTransId="{C1C452EB-BA70-42F5-9139-23D7D69DEA69}"/>
    <dgm:cxn modelId="{A7D654A9-892F-426F-8BAD-08A4B031E4C2}" type="presOf" srcId="{74DFBC24-6C42-4D94-9C27-85713562289D}" destId="{F339D812-2CAD-47D8-B16D-5BC28BEC370A}" srcOrd="0" destOrd="0" presId="urn:microsoft.com/office/officeart/2005/8/layout/StepDownProcess"/>
    <dgm:cxn modelId="{D97C7FBC-0844-491C-A3AF-4FFA20873E53}" type="presOf" srcId="{4D00B0D1-53D8-4686-B65E-43B0CA4A3397}" destId="{CA589603-0347-44B1-A9AC-586C759BC091}" srcOrd="0" destOrd="0" presId="urn:microsoft.com/office/officeart/2005/8/layout/StepDownProcess"/>
    <dgm:cxn modelId="{CF5EF077-100F-4B46-8DC9-9A00D719A58E}" type="presParOf" srcId="{2D6F493B-C3BE-4338-9EF1-35861C65FB0E}" destId="{6629633A-1FCD-47DD-9E50-4F4CCC85BADE}" srcOrd="0" destOrd="0" presId="urn:microsoft.com/office/officeart/2005/8/layout/StepDownProcess"/>
    <dgm:cxn modelId="{96BE26EA-FF9B-440E-AC32-48C70EBD3E67}" type="presParOf" srcId="{6629633A-1FCD-47DD-9E50-4F4CCC85BADE}" destId="{04825B6E-6ABD-40A0-A743-24772B9C6901}" srcOrd="0" destOrd="0" presId="urn:microsoft.com/office/officeart/2005/8/layout/StepDownProcess"/>
    <dgm:cxn modelId="{F3C46961-A646-4745-A32F-358D50B0C431}" type="presParOf" srcId="{6629633A-1FCD-47DD-9E50-4F4CCC85BADE}" destId="{6822D769-4F78-4669-AD70-D623EB798918}" srcOrd="1" destOrd="0" presId="urn:microsoft.com/office/officeart/2005/8/layout/StepDownProcess"/>
    <dgm:cxn modelId="{16E69EC3-BF68-4267-85DF-9396071FABC9}" type="presParOf" srcId="{6629633A-1FCD-47DD-9E50-4F4CCC85BADE}" destId="{C2691540-2CB7-43C3-81F1-7B4C841742F7}" srcOrd="2" destOrd="0" presId="urn:microsoft.com/office/officeart/2005/8/layout/StepDownProcess"/>
    <dgm:cxn modelId="{CE1BC365-3913-49A2-B6E3-A6CD011EDE70}" type="presParOf" srcId="{2D6F493B-C3BE-4338-9EF1-35861C65FB0E}" destId="{A9956DA9-A79B-4233-8DA5-733021A0BEEC}" srcOrd="1" destOrd="0" presId="urn:microsoft.com/office/officeart/2005/8/layout/StepDownProcess"/>
    <dgm:cxn modelId="{4C6FC9CE-8D91-4DE4-8002-B4F21BC1D9AC}" type="presParOf" srcId="{2D6F493B-C3BE-4338-9EF1-35861C65FB0E}" destId="{ABD4F898-498E-47EC-91C7-EB0FC893DCCB}" srcOrd="2" destOrd="0" presId="urn:microsoft.com/office/officeart/2005/8/layout/StepDownProcess"/>
    <dgm:cxn modelId="{AFB57621-C811-498E-8506-494D4A0FD7B2}" type="presParOf" srcId="{ABD4F898-498E-47EC-91C7-EB0FC893DCCB}" destId="{B30535D5-E987-4F9E-B673-605657E71165}" srcOrd="0" destOrd="0" presId="urn:microsoft.com/office/officeart/2005/8/layout/StepDownProcess"/>
    <dgm:cxn modelId="{C258F3FC-7138-4868-A580-FA20D27D3B7E}" type="presParOf" srcId="{ABD4F898-498E-47EC-91C7-EB0FC893DCCB}" destId="{CA589603-0347-44B1-A9AC-586C759BC091}" srcOrd="1" destOrd="0" presId="urn:microsoft.com/office/officeart/2005/8/layout/StepDownProcess"/>
    <dgm:cxn modelId="{2A1A99E5-C015-495C-9AF5-CA5F19765581}" type="presParOf" srcId="{ABD4F898-498E-47EC-91C7-EB0FC893DCCB}" destId="{737FB323-4FB1-49EC-BD98-48C0CEC7D68D}" srcOrd="2" destOrd="0" presId="urn:microsoft.com/office/officeart/2005/8/layout/StepDownProcess"/>
    <dgm:cxn modelId="{A0F24CCA-DE8F-40B2-BEBB-BE23D7DB7F21}" type="presParOf" srcId="{2D6F493B-C3BE-4338-9EF1-35861C65FB0E}" destId="{8298B51D-D395-4030-90A6-50B35793D783}" srcOrd="3" destOrd="0" presId="urn:microsoft.com/office/officeart/2005/8/layout/StepDownProcess"/>
    <dgm:cxn modelId="{287D7B4E-8DFB-4CB5-9B2D-E5C044F9BB8A}" type="presParOf" srcId="{2D6F493B-C3BE-4338-9EF1-35861C65FB0E}" destId="{AEA42DC3-4F26-4AED-8553-4ED448A1742D}" srcOrd="4" destOrd="0" presId="urn:microsoft.com/office/officeart/2005/8/layout/StepDownProcess"/>
    <dgm:cxn modelId="{4ADC974C-1A9D-41F5-BF2C-5C980EA745F0}" type="presParOf" srcId="{AEA42DC3-4F26-4AED-8553-4ED448A1742D}" destId="{9CD4D247-A148-4F5C-8F21-0701E8B594A2}" srcOrd="0" destOrd="0" presId="urn:microsoft.com/office/officeart/2005/8/layout/StepDownProcess"/>
    <dgm:cxn modelId="{5C27A0F4-366C-4258-826D-4D59282F86EE}" type="presParOf" srcId="{AEA42DC3-4F26-4AED-8553-4ED448A1742D}" destId="{F339D812-2CAD-47D8-B16D-5BC28BEC370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C192B5-1C62-47DE-B88C-6B1AB701B2C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A382A-0EDD-408D-B031-AF2FE8296042}">
      <dgm:prSet phldrT="[Text]"/>
      <dgm:spPr/>
      <dgm:t>
        <a:bodyPr/>
        <a:lstStyle/>
        <a:p>
          <a:r>
            <a:rPr lang="en-US"/>
            <a:t>Load data</a:t>
          </a:r>
        </a:p>
      </dgm:t>
    </dgm:pt>
    <dgm:pt modelId="{B12C13F0-841D-474E-9EC3-7779364F9215}" type="parTrans" cxnId="{9D0C2D3B-D1AB-4960-A40B-0A9F4CA2A2E7}">
      <dgm:prSet/>
      <dgm:spPr/>
      <dgm:t>
        <a:bodyPr/>
        <a:lstStyle/>
        <a:p>
          <a:endParaRPr lang="en-US"/>
        </a:p>
      </dgm:t>
    </dgm:pt>
    <dgm:pt modelId="{40EA96A3-6D07-4E15-978D-BD106E664D6A}" type="sibTrans" cxnId="{9D0C2D3B-D1AB-4960-A40B-0A9F4CA2A2E7}">
      <dgm:prSet/>
      <dgm:spPr/>
      <dgm:t>
        <a:bodyPr/>
        <a:lstStyle/>
        <a:p>
          <a:endParaRPr lang="en-US"/>
        </a:p>
      </dgm:t>
    </dgm:pt>
    <dgm:pt modelId="{4D00B0D1-53D8-4686-B65E-43B0CA4A3397}">
      <dgm:prSet phldrT="[Text]"/>
      <dgm:spPr/>
      <dgm:t>
        <a:bodyPr/>
        <a:lstStyle/>
        <a:p>
          <a:r>
            <a:rPr lang="en-US"/>
            <a:t>Standardize data</a:t>
          </a:r>
        </a:p>
      </dgm:t>
    </dgm:pt>
    <dgm:pt modelId="{5C264B18-F325-4627-89BF-C3AC6124F430}" type="parTrans" cxnId="{C69EC773-45F0-4E3F-A5C4-499FF5CFD9DC}">
      <dgm:prSet/>
      <dgm:spPr/>
      <dgm:t>
        <a:bodyPr/>
        <a:lstStyle/>
        <a:p>
          <a:endParaRPr lang="en-US"/>
        </a:p>
      </dgm:t>
    </dgm:pt>
    <dgm:pt modelId="{DBA6A8E8-5950-4297-8364-080CF25BF9F5}" type="sibTrans" cxnId="{C69EC773-45F0-4E3F-A5C4-499FF5CFD9DC}">
      <dgm:prSet/>
      <dgm:spPr/>
      <dgm:t>
        <a:bodyPr/>
        <a:lstStyle/>
        <a:p>
          <a:endParaRPr lang="en-US"/>
        </a:p>
      </dgm:t>
    </dgm:pt>
    <dgm:pt modelId="{893B4A78-B309-45E3-A9C3-A6A50C5C2861}">
      <dgm:prSet phldrT="[Text]"/>
      <dgm:spPr/>
      <dgm:t>
        <a:bodyPr/>
        <a:lstStyle/>
        <a:p>
          <a:r>
            <a:rPr lang="en-US"/>
            <a:t>Split data</a:t>
          </a:r>
        </a:p>
      </dgm:t>
    </dgm:pt>
    <dgm:pt modelId="{FCB7ADFA-6725-4D4D-BE8D-DF60F81E95D0}" type="parTrans" cxnId="{214BEC4F-9F48-431A-896E-9A5C13FE3DE8}">
      <dgm:prSet/>
      <dgm:spPr/>
      <dgm:t>
        <a:bodyPr/>
        <a:lstStyle/>
        <a:p>
          <a:endParaRPr lang="en-US"/>
        </a:p>
      </dgm:t>
    </dgm:pt>
    <dgm:pt modelId="{963DAC5C-9588-4114-A248-F21C56780BB4}" type="sibTrans" cxnId="{214BEC4F-9F48-431A-896E-9A5C13FE3DE8}">
      <dgm:prSet/>
      <dgm:spPr/>
      <dgm:t>
        <a:bodyPr/>
        <a:lstStyle/>
        <a:p>
          <a:endParaRPr lang="en-US"/>
        </a:p>
      </dgm:t>
    </dgm:pt>
    <dgm:pt modelId="{43E79B9B-BFC0-4CC9-B916-E716CAFA9DBD}">
      <dgm:prSet phldrT="[Text]"/>
      <dgm:spPr/>
      <dgm:t>
        <a:bodyPr/>
        <a:lstStyle/>
        <a:p>
          <a:r>
            <a:rPr lang="en-US"/>
            <a:t>Train model</a:t>
          </a:r>
        </a:p>
      </dgm:t>
    </dgm:pt>
    <dgm:pt modelId="{C182C2A1-B2D6-4B89-9809-6EB8888B2162}" type="parTrans" cxnId="{692D815B-4A42-434E-84CF-823C6FAC4184}">
      <dgm:prSet/>
      <dgm:spPr/>
      <dgm:t>
        <a:bodyPr/>
        <a:lstStyle/>
        <a:p>
          <a:endParaRPr lang="en-US"/>
        </a:p>
      </dgm:t>
    </dgm:pt>
    <dgm:pt modelId="{3314F782-CBF4-45F5-B920-B60BDD439A6C}" type="sibTrans" cxnId="{692D815B-4A42-434E-84CF-823C6FAC4184}">
      <dgm:prSet/>
      <dgm:spPr/>
      <dgm:t>
        <a:bodyPr/>
        <a:lstStyle/>
        <a:p>
          <a:endParaRPr lang="en-US"/>
        </a:p>
      </dgm:t>
    </dgm:pt>
    <dgm:pt modelId="{AC85E02D-9B89-4841-9DE5-B6889025D9D9}">
      <dgm:prSet phldrT="[Text]"/>
      <dgm:spPr/>
      <dgm:t>
        <a:bodyPr/>
        <a:lstStyle/>
        <a:p>
          <a:r>
            <a:rPr lang="en-US"/>
            <a:t>Compare model scores</a:t>
          </a:r>
        </a:p>
      </dgm:t>
    </dgm:pt>
    <dgm:pt modelId="{8D736A46-A7D1-435E-80D3-FAAF94A2AC35}" type="parTrans" cxnId="{4A5BF260-1BF0-424E-88E7-4514FCD1BB62}">
      <dgm:prSet/>
      <dgm:spPr/>
      <dgm:t>
        <a:bodyPr/>
        <a:lstStyle/>
        <a:p>
          <a:endParaRPr lang="en-US"/>
        </a:p>
      </dgm:t>
    </dgm:pt>
    <dgm:pt modelId="{CF9C1B25-0170-417D-B8CE-F2703C723B8A}" type="sibTrans" cxnId="{4A5BF260-1BF0-424E-88E7-4514FCD1BB62}">
      <dgm:prSet/>
      <dgm:spPr/>
      <dgm:t>
        <a:bodyPr/>
        <a:lstStyle/>
        <a:p>
          <a:endParaRPr lang="en-US"/>
        </a:p>
      </dgm:t>
    </dgm:pt>
    <dgm:pt modelId="{2D6F493B-C3BE-4338-9EF1-35861C65FB0E}" type="pres">
      <dgm:prSet presAssocID="{7FC192B5-1C62-47DE-B88C-6B1AB701B2CC}" presName="rootnode" presStyleCnt="0">
        <dgm:presLayoutVars>
          <dgm:chMax/>
          <dgm:chPref/>
          <dgm:dir/>
          <dgm:animLvl val="lvl"/>
        </dgm:presLayoutVars>
      </dgm:prSet>
      <dgm:spPr/>
    </dgm:pt>
    <dgm:pt modelId="{6629633A-1FCD-47DD-9E50-4F4CCC85BADE}" type="pres">
      <dgm:prSet presAssocID="{EE4A382A-0EDD-408D-B031-AF2FE8296042}" presName="composite" presStyleCnt="0"/>
      <dgm:spPr/>
    </dgm:pt>
    <dgm:pt modelId="{04825B6E-6ABD-40A0-A743-24772B9C6901}" type="pres">
      <dgm:prSet presAssocID="{EE4A382A-0EDD-408D-B031-AF2FE8296042}" presName="bentUpArrow1" presStyleLbl="alignImgPlace1" presStyleIdx="0" presStyleCnt="4"/>
      <dgm:spPr/>
    </dgm:pt>
    <dgm:pt modelId="{6822D769-4F78-4669-AD70-D623EB798918}" type="pres">
      <dgm:prSet presAssocID="{EE4A382A-0EDD-408D-B031-AF2FE8296042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2691540-2CB7-43C3-81F1-7B4C841742F7}" type="pres">
      <dgm:prSet presAssocID="{EE4A382A-0EDD-408D-B031-AF2FE829604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9956DA9-A79B-4233-8DA5-733021A0BEEC}" type="pres">
      <dgm:prSet presAssocID="{40EA96A3-6D07-4E15-978D-BD106E664D6A}" presName="sibTrans" presStyleCnt="0"/>
      <dgm:spPr/>
    </dgm:pt>
    <dgm:pt modelId="{ABD4F898-498E-47EC-91C7-EB0FC893DCCB}" type="pres">
      <dgm:prSet presAssocID="{4D00B0D1-53D8-4686-B65E-43B0CA4A3397}" presName="composite" presStyleCnt="0"/>
      <dgm:spPr/>
    </dgm:pt>
    <dgm:pt modelId="{B30535D5-E987-4F9E-B673-605657E71165}" type="pres">
      <dgm:prSet presAssocID="{4D00B0D1-53D8-4686-B65E-43B0CA4A3397}" presName="bentUpArrow1" presStyleLbl="alignImgPlace1" presStyleIdx="1" presStyleCnt="4"/>
      <dgm:spPr/>
    </dgm:pt>
    <dgm:pt modelId="{CA589603-0347-44B1-A9AC-586C759BC091}" type="pres">
      <dgm:prSet presAssocID="{4D00B0D1-53D8-4686-B65E-43B0CA4A339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37FB323-4FB1-49EC-BD98-48C0CEC7D68D}" type="pres">
      <dgm:prSet presAssocID="{4D00B0D1-53D8-4686-B65E-43B0CA4A339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298B51D-D395-4030-90A6-50B35793D783}" type="pres">
      <dgm:prSet presAssocID="{DBA6A8E8-5950-4297-8364-080CF25BF9F5}" presName="sibTrans" presStyleCnt="0"/>
      <dgm:spPr/>
    </dgm:pt>
    <dgm:pt modelId="{AEA42DC3-4F26-4AED-8553-4ED448A1742D}" type="pres">
      <dgm:prSet presAssocID="{893B4A78-B309-45E3-A9C3-A6A50C5C2861}" presName="composite" presStyleCnt="0"/>
      <dgm:spPr/>
    </dgm:pt>
    <dgm:pt modelId="{A07DBA6C-4359-47D2-BCD3-14904B251C7A}" type="pres">
      <dgm:prSet presAssocID="{893B4A78-B309-45E3-A9C3-A6A50C5C2861}" presName="bentUpArrow1" presStyleLbl="alignImgPlace1" presStyleIdx="2" presStyleCnt="4"/>
      <dgm:spPr/>
    </dgm:pt>
    <dgm:pt modelId="{9CD4D247-A148-4F5C-8F21-0701E8B594A2}" type="pres">
      <dgm:prSet presAssocID="{893B4A78-B309-45E3-A9C3-A6A50C5C2861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7E52D9C2-788E-4FB7-8472-D82ED6736456}" type="pres">
      <dgm:prSet presAssocID="{893B4A78-B309-45E3-A9C3-A6A50C5C2861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9679428-7DC4-4203-9185-72560227D2B8}" type="pres">
      <dgm:prSet presAssocID="{963DAC5C-9588-4114-A248-F21C56780BB4}" presName="sibTrans" presStyleCnt="0"/>
      <dgm:spPr/>
    </dgm:pt>
    <dgm:pt modelId="{F79BAA2D-ED51-4196-AC8F-0954F20B4CC8}" type="pres">
      <dgm:prSet presAssocID="{43E79B9B-BFC0-4CC9-B916-E716CAFA9DBD}" presName="composite" presStyleCnt="0"/>
      <dgm:spPr/>
    </dgm:pt>
    <dgm:pt modelId="{64E04CAE-7B0C-4C16-8CCE-1F36B81021E8}" type="pres">
      <dgm:prSet presAssocID="{43E79B9B-BFC0-4CC9-B916-E716CAFA9DBD}" presName="bentUpArrow1" presStyleLbl="alignImgPlace1" presStyleIdx="3" presStyleCnt="4"/>
      <dgm:spPr/>
    </dgm:pt>
    <dgm:pt modelId="{0230CEA8-56A0-44B3-853C-051F37138FCF}" type="pres">
      <dgm:prSet presAssocID="{43E79B9B-BFC0-4CC9-B916-E716CAFA9DBD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C8D1FD5-338C-4CCA-B080-4BFAE939317F}" type="pres">
      <dgm:prSet presAssocID="{43E79B9B-BFC0-4CC9-B916-E716CAFA9DBD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90DFD4AB-FF5C-4CCF-934A-A4FFFED92D33}" type="pres">
      <dgm:prSet presAssocID="{3314F782-CBF4-45F5-B920-B60BDD439A6C}" presName="sibTrans" presStyleCnt="0"/>
      <dgm:spPr/>
    </dgm:pt>
    <dgm:pt modelId="{B529A97F-6078-4AAD-A6D2-8F30A638A914}" type="pres">
      <dgm:prSet presAssocID="{AC85E02D-9B89-4841-9DE5-B6889025D9D9}" presName="composite" presStyleCnt="0"/>
      <dgm:spPr/>
    </dgm:pt>
    <dgm:pt modelId="{C6132306-7FBE-422A-BF22-F15AAA2D8913}" type="pres">
      <dgm:prSet presAssocID="{AC85E02D-9B89-4841-9DE5-B6889025D9D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D0C2D3B-D1AB-4960-A40B-0A9F4CA2A2E7}" srcId="{7FC192B5-1C62-47DE-B88C-6B1AB701B2CC}" destId="{EE4A382A-0EDD-408D-B031-AF2FE8296042}" srcOrd="0" destOrd="0" parTransId="{B12C13F0-841D-474E-9EC3-7779364F9215}" sibTransId="{40EA96A3-6D07-4E15-978D-BD106E664D6A}"/>
    <dgm:cxn modelId="{5671413F-70AA-4BEB-9E69-0C2D641380E6}" type="presOf" srcId="{7FC192B5-1C62-47DE-B88C-6B1AB701B2CC}" destId="{2D6F493B-C3BE-4338-9EF1-35861C65FB0E}" srcOrd="0" destOrd="0" presId="urn:microsoft.com/office/officeart/2005/8/layout/StepDownProcess"/>
    <dgm:cxn modelId="{692D815B-4A42-434E-84CF-823C6FAC4184}" srcId="{7FC192B5-1C62-47DE-B88C-6B1AB701B2CC}" destId="{43E79B9B-BFC0-4CC9-B916-E716CAFA9DBD}" srcOrd="3" destOrd="0" parTransId="{C182C2A1-B2D6-4B89-9809-6EB8888B2162}" sibTransId="{3314F782-CBF4-45F5-B920-B60BDD439A6C}"/>
    <dgm:cxn modelId="{4A5BF260-1BF0-424E-88E7-4514FCD1BB62}" srcId="{7FC192B5-1C62-47DE-B88C-6B1AB701B2CC}" destId="{AC85E02D-9B89-4841-9DE5-B6889025D9D9}" srcOrd="4" destOrd="0" parTransId="{8D736A46-A7D1-435E-80D3-FAAF94A2AC35}" sibTransId="{CF9C1B25-0170-417D-B8CE-F2703C723B8A}"/>
    <dgm:cxn modelId="{6AD34A47-E6D9-4780-BCCB-ED749629DEC6}" type="presOf" srcId="{893B4A78-B309-45E3-A9C3-A6A50C5C2861}" destId="{9CD4D247-A148-4F5C-8F21-0701E8B594A2}" srcOrd="0" destOrd="0" presId="urn:microsoft.com/office/officeart/2005/8/layout/StepDownProcess"/>
    <dgm:cxn modelId="{29F38E47-2C21-4CDC-A280-D5993D67311C}" type="presOf" srcId="{EE4A382A-0EDD-408D-B031-AF2FE8296042}" destId="{6822D769-4F78-4669-AD70-D623EB798918}" srcOrd="0" destOrd="0" presId="urn:microsoft.com/office/officeart/2005/8/layout/StepDownProcess"/>
    <dgm:cxn modelId="{214BEC4F-9F48-431A-896E-9A5C13FE3DE8}" srcId="{7FC192B5-1C62-47DE-B88C-6B1AB701B2CC}" destId="{893B4A78-B309-45E3-A9C3-A6A50C5C2861}" srcOrd="2" destOrd="0" parTransId="{FCB7ADFA-6725-4D4D-BE8D-DF60F81E95D0}" sibTransId="{963DAC5C-9588-4114-A248-F21C56780BB4}"/>
    <dgm:cxn modelId="{1548D370-D887-4679-9C64-7D99526920EF}" type="presOf" srcId="{AC85E02D-9B89-4841-9DE5-B6889025D9D9}" destId="{C6132306-7FBE-422A-BF22-F15AAA2D8913}" srcOrd="0" destOrd="0" presId="urn:microsoft.com/office/officeart/2005/8/layout/StepDownProcess"/>
    <dgm:cxn modelId="{C69EC773-45F0-4E3F-A5C4-499FF5CFD9DC}" srcId="{7FC192B5-1C62-47DE-B88C-6B1AB701B2CC}" destId="{4D00B0D1-53D8-4686-B65E-43B0CA4A3397}" srcOrd="1" destOrd="0" parTransId="{5C264B18-F325-4627-89BF-C3AC6124F430}" sibTransId="{DBA6A8E8-5950-4297-8364-080CF25BF9F5}"/>
    <dgm:cxn modelId="{3263D8B8-C1E7-4AA7-8105-F871BDFA0D63}" type="presOf" srcId="{43E79B9B-BFC0-4CC9-B916-E716CAFA9DBD}" destId="{0230CEA8-56A0-44B3-853C-051F37138FCF}" srcOrd="0" destOrd="0" presId="urn:microsoft.com/office/officeart/2005/8/layout/StepDownProcess"/>
    <dgm:cxn modelId="{D97C7FBC-0844-491C-A3AF-4FFA20873E53}" type="presOf" srcId="{4D00B0D1-53D8-4686-B65E-43B0CA4A3397}" destId="{CA589603-0347-44B1-A9AC-586C759BC091}" srcOrd="0" destOrd="0" presId="urn:microsoft.com/office/officeart/2005/8/layout/StepDownProcess"/>
    <dgm:cxn modelId="{CF5EF077-100F-4B46-8DC9-9A00D719A58E}" type="presParOf" srcId="{2D6F493B-C3BE-4338-9EF1-35861C65FB0E}" destId="{6629633A-1FCD-47DD-9E50-4F4CCC85BADE}" srcOrd="0" destOrd="0" presId="urn:microsoft.com/office/officeart/2005/8/layout/StepDownProcess"/>
    <dgm:cxn modelId="{96BE26EA-FF9B-440E-AC32-48C70EBD3E67}" type="presParOf" srcId="{6629633A-1FCD-47DD-9E50-4F4CCC85BADE}" destId="{04825B6E-6ABD-40A0-A743-24772B9C6901}" srcOrd="0" destOrd="0" presId="urn:microsoft.com/office/officeart/2005/8/layout/StepDownProcess"/>
    <dgm:cxn modelId="{F3C46961-A646-4745-A32F-358D50B0C431}" type="presParOf" srcId="{6629633A-1FCD-47DD-9E50-4F4CCC85BADE}" destId="{6822D769-4F78-4669-AD70-D623EB798918}" srcOrd="1" destOrd="0" presId="urn:microsoft.com/office/officeart/2005/8/layout/StepDownProcess"/>
    <dgm:cxn modelId="{16E69EC3-BF68-4267-85DF-9396071FABC9}" type="presParOf" srcId="{6629633A-1FCD-47DD-9E50-4F4CCC85BADE}" destId="{C2691540-2CB7-43C3-81F1-7B4C841742F7}" srcOrd="2" destOrd="0" presId="urn:microsoft.com/office/officeart/2005/8/layout/StepDownProcess"/>
    <dgm:cxn modelId="{CE1BC365-3913-49A2-B6E3-A6CD011EDE70}" type="presParOf" srcId="{2D6F493B-C3BE-4338-9EF1-35861C65FB0E}" destId="{A9956DA9-A79B-4233-8DA5-733021A0BEEC}" srcOrd="1" destOrd="0" presId="urn:microsoft.com/office/officeart/2005/8/layout/StepDownProcess"/>
    <dgm:cxn modelId="{4C6FC9CE-8D91-4DE4-8002-B4F21BC1D9AC}" type="presParOf" srcId="{2D6F493B-C3BE-4338-9EF1-35861C65FB0E}" destId="{ABD4F898-498E-47EC-91C7-EB0FC893DCCB}" srcOrd="2" destOrd="0" presId="urn:microsoft.com/office/officeart/2005/8/layout/StepDownProcess"/>
    <dgm:cxn modelId="{AFB57621-C811-498E-8506-494D4A0FD7B2}" type="presParOf" srcId="{ABD4F898-498E-47EC-91C7-EB0FC893DCCB}" destId="{B30535D5-E987-4F9E-B673-605657E71165}" srcOrd="0" destOrd="0" presId="urn:microsoft.com/office/officeart/2005/8/layout/StepDownProcess"/>
    <dgm:cxn modelId="{C258F3FC-7138-4868-A580-FA20D27D3B7E}" type="presParOf" srcId="{ABD4F898-498E-47EC-91C7-EB0FC893DCCB}" destId="{CA589603-0347-44B1-A9AC-586C759BC091}" srcOrd="1" destOrd="0" presId="urn:microsoft.com/office/officeart/2005/8/layout/StepDownProcess"/>
    <dgm:cxn modelId="{2A1A99E5-C015-495C-9AF5-CA5F19765581}" type="presParOf" srcId="{ABD4F898-498E-47EC-91C7-EB0FC893DCCB}" destId="{737FB323-4FB1-49EC-BD98-48C0CEC7D68D}" srcOrd="2" destOrd="0" presId="urn:microsoft.com/office/officeart/2005/8/layout/StepDownProcess"/>
    <dgm:cxn modelId="{A0F24CCA-DE8F-40B2-BEBB-BE23D7DB7F21}" type="presParOf" srcId="{2D6F493B-C3BE-4338-9EF1-35861C65FB0E}" destId="{8298B51D-D395-4030-90A6-50B35793D783}" srcOrd="3" destOrd="0" presId="urn:microsoft.com/office/officeart/2005/8/layout/StepDownProcess"/>
    <dgm:cxn modelId="{287D7B4E-8DFB-4CB5-9B2D-E5C044F9BB8A}" type="presParOf" srcId="{2D6F493B-C3BE-4338-9EF1-35861C65FB0E}" destId="{AEA42DC3-4F26-4AED-8553-4ED448A1742D}" srcOrd="4" destOrd="0" presId="urn:microsoft.com/office/officeart/2005/8/layout/StepDownProcess"/>
    <dgm:cxn modelId="{59056D00-6F25-44E0-927D-7603B9730549}" type="presParOf" srcId="{AEA42DC3-4F26-4AED-8553-4ED448A1742D}" destId="{A07DBA6C-4359-47D2-BCD3-14904B251C7A}" srcOrd="0" destOrd="0" presId="urn:microsoft.com/office/officeart/2005/8/layout/StepDownProcess"/>
    <dgm:cxn modelId="{4ADC974C-1A9D-41F5-BF2C-5C980EA745F0}" type="presParOf" srcId="{AEA42DC3-4F26-4AED-8553-4ED448A1742D}" destId="{9CD4D247-A148-4F5C-8F21-0701E8B594A2}" srcOrd="1" destOrd="0" presId="urn:microsoft.com/office/officeart/2005/8/layout/StepDownProcess"/>
    <dgm:cxn modelId="{C85BE444-6893-4D79-AA75-5C2BC99A0114}" type="presParOf" srcId="{AEA42DC3-4F26-4AED-8553-4ED448A1742D}" destId="{7E52D9C2-788E-4FB7-8472-D82ED6736456}" srcOrd="2" destOrd="0" presId="urn:microsoft.com/office/officeart/2005/8/layout/StepDownProcess"/>
    <dgm:cxn modelId="{7F87D0FD-63E1-4067-A9D0-0B95638622A1}" type="presParOf" srcId="{2D6F493B-C3BE-4338-9EF1-35861C65FB0E}" destId="{89679428-7DC4-4203-9185-72560227D2B8}" srcOrd="5" destOrd="0" presId="urn:microsoft.com/office/officeart/2005/8/layout/StepDownProcess"/>
    <dgm:cxn modelId="{18861649-58DD-452F-8861-83F8807585CD}" type="presParOf" srcId="{2D6F493B-C3BE-4338-9EF1-35861C65FB0E}" destId="{F79BAA2D-ED51-4196-AC8F-0954F20B4CC8}" srcOrd="6" destOrd="0" presId="urn:microsoft.com/office/officeart/2005/8/layout/StepDownProcess"/>
    <dgm:cxn modelId="{03F04B8C-94B8-4C3C-87FF-1B65CCD6A753}" type="presParOf" srcId="{F79BAA2D-ED51-4196-AC8F-0954F20B4CC8}" destId="{64E04CAE-7B0C-4C16-8CCE-1F36B81021E8}" srcOrd="0" destOrd="0" presId="urn:microsoft.com/office/officeart/2005/8/layout/StepDownProcess"/>
    <dgm:cxn modelId="{B0D27804-00BC-4B44-99AF-C04660E98DE1}" type="presParOf" srcId="{F79BAA2D-ED51-4196-AC8F-0954F20B4CC8}" destId="{0230CEA8-56A0-44B3-853C-051F37138FCF}" srcOrd="1" destOrd="0" presId="urn:microsoft.com/office/officeart/2005/8/layout/StepDownProcess"/>
    <dgm:cxn modelId="{B64B4C78-E915-433E-A2BE-81901D8FD5E2}" type="presParOf" srcId="{F79BAA2D-ED51-4196-AC8F-0954F20B4CC8}" destId="{AC8D1FD5-338C-4CCA-B080-4BFAE939317F}" srcOrd="2" destOrd="0" presId="urn:microsoft.com/office/officeart/2005/8/layout/StepDownProcess"/>
    <dgm:cxn modelId="{E794628B-CFAD-4C34-A52E-0A21B02463FA}" type="presParOf" srcId="{2D6F493B-C3BE-4338-9EF1-35861C65FB0E}" destId="{90DFD4AB-FF5C-4CCF-934A-A4FFFED92D33}" srcOrd="7" destOrd="0" presId="urn:microsoft.com/office/officeart/2005/8/layout/StepDownProcess"/>
    <dgm:cxn modelId="{18E8FAD7-2FAC-43CD-AF79-006854DDCAA0}" type="presParOf" srcId="{2D6F493B-C3BE-4338-9EF1-35861C65FB0E}" destId="{B529A97F-6078-4AAD-A6D2-8F30A638A914}" srcOrd="8" destOrd="0" presId="urn:microsoft.com/office/officeart/2005/8/layout/StepDownProcess"/>
    <dgm:cxn modelId="{85F15D55-5E55-44ED-A1E4-CD4F8BF6006E}" type="presParOf" srcId="{B529A97F-6078-4AAD-A6D2-8F30A638A914}" destId="{C6132306-7FBE-422A-BF22-F15AAA2D891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5B6E-6ABD-40A0-A743-24772B9C6901}">
      <dsp:nvSpPr>
        <dsp:cNvPr id="0" name=""/>
        <dsp:cNvSpPr/>
      </dsp:nvSpPr>
      <dsp:spPr>
        <a:xfrm rot="5400000">
          <a:off x="309717" y="1402881"/>
          <a:ext cx="1158476" cy="13188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D769-4F78-4669-AD70-D623EB798918}">
      <dsp:nvSpPr>
        <dsp:cNvPr id="0" name=""/>
        <dsp:cNvSpPr/>
      </dsp:nvSpPr>
      <dsp:spPr>
        <a:xfrm>
          <a:off x="2791" y="118687"/>
          <a:ext cx="1950192" cy="1365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from SpaceX API</a:t>
          </a:r>
        </a:p>
      </dsp:txBody>
      <dsp:txXfrm>
        <a:off x="69440" y="185336"/>
        <a:ext cx="1816894" cy="1231773"/>
      </dsp:txXfrm>
    </dsp:sp>
    <dsp:sp modelId="{C2691540-2CB7-43C3-81F1-7B4C841742F7}">
      <dsp:nvSpPr>
        <dsp:cNvPr id="0" name=""/>
        <dsp:cNvSpPr/>
      </dsp:nvSpPr>
      <dsp:spPr>
        <a:xfrm>
          <a:off x="1952984" y="248878"/>
          <a:ext cx="1418384" cy="110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535D5-E987-4F9E-B673-605657E71165}">
      <dsp:nvSpPr>
        <dsp:cNvPr id="0" name=""/>
        <dsp:cNvSpPr/>
      </dsp:nvSpPr>
      <dsp:spPr>
        <a:xfrm rot="5400000">
          <a:off x="1926634" y="2936307"/>
          <a:ext cx="1158476" cy="13188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89603-0347-44B1-A9AC-586C759BC091}">
      <dsp:nvSpPr>
        <dsp:cNvPr id="0" name=""/>
        <dsp:cNvSpPr/>
      </dsp:nvSpPr>
      <dsp:spPr>
        <a:xfrm>
          <a:off x="1619708" y="1652113"/>
          <a:ext cx="1950192" cy="1365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from Wikipedia table</a:t>
          </a:r>
        </a:p>
      </dsp:txBody>
      <dsp:txXfrm>
        <a:off x="1686357" y="1718762"/>
        <a:ext cx="1816894" cy="1231773"/>
      </dsp:txXfrm>
    </dsp:sp>
    <dsp:sp modelId="{737FB323-4FB1-49EC-BD98-48C0CEC7D68D}">
      <dsp:nvSpPr>
        <dsp:cNvPr id="0" name=""/>
        <dsp:cNvSpPr/>
      </dsp:nvSpPr>
      <dsp:spPr>
        <a:xfrm>
          <a:off x="3569901" y="1782303"/>
          <a:ext cx="1418384" cy="110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4D247-A148-4F5C-8F21-0701E8B594A2}">
      <dsp:nvSpPr>
        <dsp:cNvPr id="0" name=""/>
        <dsp:cNvSpPr/>
      </dsp:nvSpPr>
      <dsp:spPr>
        <a:xfrm>
          <a:off x="3236625" y="3185539"/>
          <a:ext cx="1950192" cy="1365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Combine data</a:t>
          </a:r>
        </a:p>
      </dsp:txBody>
      <dsp:txXfrm>
        <a:off x="3303274" y="3252188"/>
        <a:ext cx="1816894" cy="1231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5B6E-6ABD-40A0-A743-24772B9C6901}">
      <dsp:nvSpPr>
        <dsp:cNvPr id="0" name=""/>
        <dsp:cNvSpPr/>
      </dsp:nvSpPr>
      <dsp:spPr>
        <a:xfrm rot="5400000">
          <a:off x="241840" y="1602447"/>
          <a:ext cx="910353" cy="1036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D769-4F78-4669-AD70-D623EB798918}">
      <dsp:nvSpPr>
        <dsp:cNvPr id="0" name=""/>
        <dsp:cNvSpPr/>
      </dsp:nvSpPr>
      <dsp:spPr>
        <a:xfrm>
          <a:off x="652" y="593302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Request data from API</a:t>
          </a:r>
        </a:p>
      </dsp:txBody>
      <dsp:txXfrm>
        <a:off x="53026" y="645676"/>
        <a:ext cx="1427751" cy="967952"/>
      </dsp:txXfrm>
    </dsp:sp>
    <dsp:sp modelId="{C2691540-2CB7-43C3-81F1-7B4C841742F7}">
      <dsp:nvSpPr>
        <dsp:cNvPr id="0" name=""/>
        <dsp:cNvSpPr/>
      </dsp:nvSpPr>
      <dsp:spPr>
        <a:xfrm>
          <a:off x="1533152" y="695608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Using GET, and then normalize json</a:t>
          </a:r>
        </a:p>
      </dsp:txBody>
      <dsp:txXfrm>
        <a:off x="1533152" y="695608"/>
        <a:ext cx="1114594" cy="867003"/>
      </dsp:txXfrm>
    </dsp:sp>
    <dsp:sp modelId="{B30535D5-E987-4F9E-B673-605657E71165}">
      <dsp:nvSpPr>
        <dsp:cNvPr id="0" name=""/>
        <dsp:cNvSpPr/>
      </dsp:nvSpPr>
      <dsp:spPr>
        <a:xfrm rot="5400000">
          <a:off x="1512446" y="2807444"/>
          <a:ext cx="910353" cy="1036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89603-0347-44B1-A9AC-586C759BC091}">
      <dsp:nvSpPr>
        <dsp:cNvPr id="0" name=""/>
        <dsp:cNvSpPr/>
      </dsp:nvSpPr>
      <dsp:spPr>
        <a:xfrm>
          <a:off x="1271257" y="1798298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Filter data</a:t>
          </a:r>
        </a:p>
      </dsp:txBody>
      <dsp:txXfrm>
        <a:off x="1323631" y="1850672"/>
        <a:ext cx="1427751" cy="967952"/>
      </dsp:txXfrm>
    </dsp:sp>
    <dsp:sp modelId="{737FB323-4FB1-49EC-BD98-48C0CEC7D68D}">
      <dsp:nvSpPr>
        <dsp:cNvPr id="0" name=""/>
        <dsp:cNvSpPr/>
      </dsp:nvSpPr>
      <dsp:spPr>
        <a:xfrm>
          <a:off x="2803757" y="1900605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Only include Falcon 9</a:t>
          </a:r>
        </a:p>
      </dsp:txBody>
      <dsp:txXfrm>
        <a:off x="2803757" y="1900605"/>
        <a:ext cx="1114594" cy="867003"/>
      </dsp:txXfrm>
    </dsp:sp>
    <dsp:sp modelId="{9CD4D247-A148-4F5C-8F21-0701E8B594A2}">
      <dsp:nvSpPr>
        <dsp:cNvPr id="0" name=""/>
        <dsp:cNvSpPr/>
      </dsp:nvSpPr>
      <dsp:spPr>
        <a:xfrm>
          <a:off x="2541863" y="3003295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Deal with missing value</a:t>
          </a:r>
        </a:p>
      </dsp:txBody>
      <dsp:txXfrm>
        <a:off x="2594237" y="3055669"/>
        <a:ext cx="1427751" cy="967952"/>
      </dsp:txXfrm>
    </dsp:sp>
    <dsp:sp modelId="{F339D812-2CAD-47D8-B16D-5BC28BEC370A}">
      <dsp:nvSpPr>
        <dsp:cNvPr id="0" name=""/>
        <dsp:cNvSpPr/>
      </dsp:nvSpPr>
      <dsp:spPr>
        <a:xfrm>
          <a:off x="4074363" y="3105601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Replace missing value in Payload Mass with the mean</a:t>
          </a:r>
        </a:p>
      </dsp:txBody>
      <dsp:txXfrm>
        <a:off x="4074363" y="3105601"/>
        <a:ext cx="1114594" cy="867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5B6E-6ABD-40A0-A743-24772B9C6901}">
      <dsp:nvSpPr>
        <dsp:cNvPr id="0" name=""/>
        <dsp:cNvSpPr/>
      </dsp:nvSpPr>
      <dsp:spPr>
        <a:xfrm rot="5400000">
          <a:off x="241840" y="1602447"/>
          <a:ext cx="910353" cy="1036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D769-4F78-4669-AD70-D623EB798918}">
      <dsp:nvSpPr>
        <dsp:cNvPr id="0" name=""/>
        <dsp:cNvSpPr/>
      </dsp:nvSpPr>
      <dsp:spPr>
        <a:xfrm>
          <a:off x="652" y="593302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Scrape table</a:t>
          </a:r>
        </a:p>
      </dsp:txBody>
      <dsp:txXfrm>
        <a:off x="53026" y="645676"/>
        <a:ext cx="1427751" cy="967952"/>
      </dsp:txXfrm>
    </dsp:sp>
    <dsp:sp modelId="{C2691540-2CB7-43C3-81F1-7B4C841742F7}">
      <dsp:nvSpPr>
        <dsp:cNvPr id="0" name=""/>
        <dsp:cNvSpPr/>
      </dsp:nvSpPr>
      <dsp:spPr>
        <a:xfrm>
          <a:off x="1533152" y="695608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25000"/>
                </a:schemeClr>
              </a:solidFill>
              <a:latin typeface="Abadi"/>
            </a:rPr>
            <a:t>Request the Falcon9 Launch Wiki page from its URL</a:t>
          </a:r>
          <a:endParaRPr lang="en-US" sz="1100" kern="1200"/>
        </a:p>
      </dsp:txBody>
      <dsp:txXfrm>
        <a:off x="1533152" y="695608"/>
        <a:ext cx="1114594" cy="867003"/>
      </dsp:txXfrm>
    </dsp:sp>
    <dsp:sp modelId="{B30535D5-E987-4F9E-B673-605657E71165}">
      <dsp:nvSpPr>
        <dsp:cNvPr id="0" name=""/>
        <dsp:cNvSpPr/>
      </dsp:nvSpPr>
      <dsp:spPr>
        <a:xfrm rot="5400000">
          <a:off x="1512446" y="2807444"/>
          <a:ext cx="910353" cy="1036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89603-0347-44B1-A9AC-586C759BC091}">
      <dsp:nvSpPr>
        <dsp:cNvPr id="0" name=""/>
        <dsp:cNvSpPr/>
      </dsp:nvSpPr>
      <dsp:spPr>
        <a:xfrm>
          <a:off x="1271257" y="1798298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Extract columns</a:t>
          </a:r>
        </a:p>
      </dsp:txBody>
      <dsp:txXfrm>
        <a:off x="1323631" y="1850672"/>
        <a:ext cx="1427751" cy="967952"/>
      </dsp:txXfrm>
    </dsp:sp>
    <dsp:sp modelId="{737FB323-4FB1-49EC-BD98-48C0CEC7D68D}">
      <dsp:nvSpPr>
        <dsp:cNvPr id="0" name=""/>
        <dsp:cNvSpPr/>
      </dsp:nvSpPr>
      <dsp:spPr>
        <a:xfrm>
          <a:off x="2803757" y="1900605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Extract all column/variable names from the HTML table header</a:t>
          </a:r>
          <a:endParaRPr lang="en-US" sz="1100" kern="1200"/>
        </a:p>
      </dsp:txBody>
      <dsp:txXfrm>
        <a:off x="2803757" y="1900605"/>
        <a:ext cx="1114594" cy="867003"/>
      </dsp:txXfrm>
    </dsp:sp>
    <dsp:sp modelId="{9CD4D247-A148-4F5C-8F21-0701E8B594A2}">
      <dsp:nvSpPr>
        <dsp:cNvPr id="0" name=""/>
        <dsp:cNvSpPr/>
      </dsp:nvSpPr>
      <dsp:spPr>
        <a:xfrm>
          <a:off x="2541863" y="3003295"/>
          <a:ext cx="1532499" cy="1072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dataframe</a:t>
          </a:r>
        </a:p>
      </dsp:txBody>
      <dsp:txXfrm>
        <a:off x="2594237" y="3055669"/>
        <a:ext cx="1427751" cy="967952"/>
      </dsp:txXfrm>
    </dsp:sp>
    <dsp:sp modelId="{F339D812-2CAD-47D8-B16D-5BC28BEC370A}">
      <dsp:nvSpPr>
        <dsp:cNvPr id="0" name=""/>
        <dsp:cNvSpPr/>
      </dsp:nvSpPr>
      <dsp:spPr>
        <a:xfrm>
          <a:off x="4074363" y="3105601"/>
          <a:ext cx="1114594" cy="86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By parsing the launch HTML tables¶</a:t>
          </a:r>
          <a:endParaRPr lang="en-US" sz="1300" kern="1200"/>
        </a:p>
      </dsp:txBody>
      <dsp:txXfrm>
        <a:off x="4074363" y="3105601"/>
        <a:ext cx="1114594" cy="867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25B6E-6ABD-40A0-A743-24772B9C6901}">
      <dsp:nvSpPr>
        <dsp:cNvPr id="0" name=""/>
        <dsp:cNvSpPr/>
      </dsp:nvSpPr>
      <dsp:spPr>
        <a:xfrm rot="5400000">
          <a:off x="191354" y="816206"/>
          <a:ext cx="713566" cy="8123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D769-4F78-4669-AD70-D623EB798918}">
      <dsp:nvSpPr>
        <dsp:cNvPr id="0" name=""/>
        <dsp:cNvSpPr/>
      </dsp:nvSpPr>
      <dsp:spPr>
        <a:xfrm>
          <a:off x="2303" y="25203"/>
          <a:ext cx="1201226" cy="8408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data</a:t>
          </a:r>
        </a:p>
      </dsp:txBody>
      <dsp:txXfrm>
        <a:off x="43356" y="66256"/>
        <a:ext cx="1119120" cy="758713"/>
      </dsp:txXfrm>
    </dsp:sp>
    <dsp:sp modelId="{C2691540-2CB7-43C3-81F1-7B4C841742F7}">
      <dsp:nvSpPr>
        <dsp:cNvPr id="0" name=""/>
        <dsp:cNvSpPr/>
      </dsp:nvSpPr>
      <dsp:spPr>
        <a:xfrm>
          <a:off x="1203529" y="105394"/>
          <a:ext cx="873657" cy="67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535D5-E987-4F9E-B673-605657E71165}">
      <dsp:nvSpPr>
        <dsp:cNvPr id="0" name=""/>
        <dsp:cNvSpPr/>
      </dsp:nvSpPr>
      <dsp:spPr>
        <a:xfrm rot="5400000">
          <a:off x="1187299" y="1760724"/>
          <a:ext cx="713566" cy="8123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89603-0347-44B1-A9AC-586C759BC091}">
      <dsp:nvSpPr>
        <dsp:cNvPr id="0" name=""/>
        <dsp:cNvSpPr/>
      </dsp:nvSpPr>
      <dsp:spPr>
        <a:xfrm>
          <a:off x="998247" y="969721"/>
          <a:ext cx="1201226" cy="8408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Standardize data</a:t>
          </a:r>
        </a:p>
      </dsp:txBody>
      <dsp:txXfrm>
        <a:off x="1039300" y="1010774"/>
        <a:ext cx="1119120" cy="758713"/>
      </dsp:txXfrm>
    </dsp:sp>
    <dsp:sp modelId="{737FB323-4FB1-49EC-BD98-48C0CEC7D68D}">
      <dsp:nvSpPr>
        <dsp:cNvPr id="0" name=""/>
        <dsp:cNvSpPr/>
      </dsp:nvSpPr>
      <dsp:spPr>
        <a:xfrm>
          <a:off x="2199473" y="1049912"/>
          <a:ext cx="873657" cy="67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DBA6C-4359-47D2-BCD3-14904B251C7A}">
      <dsp:nvSpPr>
        <dsp:cNvPr id="0" name=""/>
        <dsp:cNvSpPr/>
      </dsp:nvSpPr>
      <dsp:spPr>
        <a:xfrm rot="5400000">
          <a:off x="2183243" y="2705242"/>
          <a:ext cx="713566" cy="8123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4D247-A148-4F5C-8F21-0701E8B594A2}">
      <dsp:nvSpPr>
        <dsp:cNvPr id="0" name=""/>
        <dsp:cNvSpPr/>
      </dsp:nvSpPr>
      <dsp:spPr>
        <a:xfrm>
          <a:off x="1994191" y="1914239"/>
          <a:ext cx="1201226" cy="8408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Split data</a:t>
          </a:r>
        </a:p>
      </dsp:txBody>
      <dsp:txXfrm>
        <a:off x="2035244" y="1955292"/>
        <a:ext cx="1119120" cy="758713"/>
      </dsp:txXfrm>
    </dsp:sp>
    <dsp:sp modelId="{7E52D9C2-788E-4FB7-8472-D82ED6736456}">
      <dsp:nvSpPr>
        <dsp:cNvPr id="0" name=""/>
        <dsp:cNvSpPr/>
      </dsp:nvSpPr>
      <dsp:spPr>
        <a:xfrm>
          <a:off x="3195418" y="1994430"/>
          <a:ext cx="873657" cy="67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04CAE-7B0C-4C16-8CCE-1F36B81021E8}">
      <dsp:nvSpPr>
        <dsp:cNvPr id="0" name=""/>
        <dsp:cNvSpPr/>
      </dsp:nvSpPr>
      <dsp:spPr>
        <a:xfrm rot="5400000">
          <a:off x="3179188" y="3649760"/>
          <a:ext cx="713566" cy="8123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0CEA8-56A0-44B3-853C-051F37138FCF}">
      <dsp:nvSpPr>
        <dsp:cNvPr id="0" name=""/>
        <dsp:cNvSpPr/>
      </dsp:nvSpPr>
      <dsp:spPr>
        <a:xfrm>
          <a:off x="2990136" y="2858757"/>
          <a:ext cx="1201226" cy="8408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 model</a:t>
          </a:r>
        </a:p>
      </dsp:txBody>
      <dsp:txXfrm>
        <a:off x="3031189" y="2899810"/>
        <a:ext cx="1119120" cy="758713"/>
      </dsp:txXfrm>
    </dsp:sp>
    <dsp:sp modelId="{AC8D1FD5-338C-4CCA-B080-4BFAE939317F}">
      <dsp:nvSpPr>
        <dsp:cNvPr id="0" name=""/>
        <dsp:cNvSpPr/>
      </dsp:nvSpPr>
      <dsp:spPr>
        <a:xfrm>
          <a:off x="4191362" y="2938948"/>
          <a:ext cx="873657" cy="67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32306-7FBE-422A-BF22-F15AAA2D8913}">
      <dsp:nvSpPr>
        <dsp:cNvPr id="0" name=""/>
        <dsp:cNvSpPr/>
      </dsp:nvSpPr>
      <dsp:spPr>
        <a:xfrm>
          <a:off x="3986080" y="3803274"/>
          <a:ext cx="1201226" cy="8408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Compare model scores</a:t>
          </a:r>
        </a:p>
      </dsp:txBody>
      <dsp:txXfrm>
        <a:off x="4027133" y="3844327"/>
        <a:ext cx="1119120" cy="758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chang/ibmdatascience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chang/ibmdatasciencecapstone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chang/ibm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chang/ibm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chang/ibmdatascience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harichang/ibmdatasciencecapstone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arichang/ibmdatasciencecapstone" TargetMode="External"/><Relationship Id="rId4" Type="http://schemas.openxmlformats.org/officeDocument/2006/relationships/hyperlink" Target="https://en.wikipedia.org/wiki/List_of_Falcon_9_and_Falcon_Heavy_launche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harichang/ibmdatasciencecapstone/blob/mai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harichang/ibmdatasciencecapstone/blob/main/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Hariyanto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 Feb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5006"/>
            <a:ext cx="10515600" cy="4711957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Exploratory Data Analysis (EDA) is performed to find some patterns in the data and determine what would be the label for training supervised models.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Process: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occurence of mission outcome of the orbits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https://github.com/harichang/ibmdatasciencecapstone/blob/main/labs-jupyter-spacex-Data%20wrangling.ipynb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6013"/>
            <a:ext cx="10515600" cy="47709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Scatter/catplot and bar chart was used to visualize the trend and relationships among variables: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Mass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Mass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https://github.com/harichang/ibmdatasciencecapstone/blob/main/edadataviz.ipynb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6516"/>
            <a:ext cx="10515600" cy="47813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SQL queries were performed: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succesful landing outcome in ground pad was acheived.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booster_versions which have carried the maximum payload mass. Use a subquery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landing_outcomes in drone ship ,booster versions, launch_site for the months in year 2015.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https://github.com/harichang/ibmdatasciencecapstone/blob/main/jupyter-labs-eda-sql-coursera_sqllite.ipynb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6348"/>
            <a:ext cx="10515600" cy="48400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built to visualize the location and proximities: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proximities were added to get a better sense of the surrounding of the launch site.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https://github.com/harichang/ibmdatasciencecapstone/blob/main/lab_jupyter_launch_site_location.ipynb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6348"/>
            <a:ext cx="10515601" cy="4790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Plotly-Dash dashboard were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show the total successful launches count for all sites or for each site selected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to show the correlation between payload and launch success for all sites or for each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to select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dropdown and range slider is necessary so the user can choose/filter the the data for the charts.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https://github.com/harichang/ibmdatasciencecapstone/blob/main/spacex_dash_app.py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7019"/>
            <a:ext cx="5325990" cy="48299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Steps in the predictive analysis: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 into X (features) and Y (target)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Standarize the data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with 20% test data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the model using Grid Search on four methods:</a:t>
            </a:r>
          </a:p>
          <a:p>
            <a:pPr lvl="2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2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2">
              <a:lnSpc>
                <a:spcPct val="100000"/>
              </a:lnSpc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the accuracy score on training and test data to determine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https://github.com/harichang/ibmdatasciencecapstone/blob/main/SpaceX_Machine%20Learning%20Prediction_Part_5.ipynb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8ED53EC-4D8C-165D-490B-5DA159AC4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355277"/>
              </p:ext>
            </p:extLst>
          </p:nvPr>
        </p:nvGraphicFramePr>
        <p:xfrm>
          <a:off x="6096000" y="1356853"/>
          <a:ext cx="5189610" cy="466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66685"/>
            <a:ext cx="10515600" cy="4513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exploratory analysis, we can see the relationship among variables.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we cannot conclude the main factor affecting the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were needed to predict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models were trained: Logistic Regression, SVM, Decision Tree Classifier, and 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predictive model is Decision Tree Classifier.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C54CA86-65AA-E85F-98F0-52C1D7C4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0" y="2370797"/>
            <a:ext cx="10800000" cy="21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35514C-62A3-8061-6DC3-37EA4B8BBAD1}"/>
              </a:ext>
            </a:extLst>
          </p:cNvPr>
          <p:cNvSpPr txBox="1"/>
          <p:nvPr/>
        </p:nvSpPr>
        <p:spPr>
          <a:xfrm>
            <a:off x="779552" y="4522839"/>
            <a:ext cx="1067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scatter plot shows that there is no correlation between launch site and flight number. </a:t>
            </a:r>
          </a:p>
          <a:p>
            <a:r>
              <a:rPr lang="en-US"/>
              <a:t>It shows that higher flight numbers have more successful landing.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057728-F5B6-29D3-947E-B8186CF5C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1" y="2370797"/>
            <a:ext cx="10800000" cy="211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F11A0-15D1-F868-E892-935AB401CC4D}"/>
              </a:ext>
            </a:extLst>
          </p:cNvPr>
          <p:cNvSpPr txBox="1"/>
          <p:nvPr/>
        </p:nvSpPr>
        <p:spPr>
          <a:xfrm>
            <a:off x="779552" y="4522839"/>
            <a:ext cx="1067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scatter plot shows that there is no correlation between launch site and payload mass </a:t>
            </a:r>
          </a:p>
          <a:p>
            <a:r>
              <a:rPr lang="en-US"/>
              <a:t>It shows that higher payload mass might have more successful landing, but need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2165C5-E224-16BE-3159-E72D8B01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7A834-A3EF-B4BE-001D-F6D49D6BE6E6}"/>
              </a:ext>
            </a:extLst>
          </p:cNvPr>
          <p:cNvSpPr txBox="1"/>
          <p:nvPr/>
        </p:nvSpPr>
        <p:spPr>
          <a:xfrm>
            <a:off x="6499123" y="1573161"/>
            <a:ext cx="4786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 orbit type have different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Orbit type ES-L1, GEO, HEO, and SSO have 100% success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Other orbit types have around 60% success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GTO orbit type has 50%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 orbit type has 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19F951-E6B8-BBCA-936D-D922D3F7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1" y="2369390"/>
            <a:ext cx="10800000" cy="21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92CAE-7D96-0D2C-F10D-C76A81BD0900}"/>
              </a:ext>
            </a:extLst>
          </p:cNvPr>
          <p:cNvSpPr txBox="1"/>
          <p:nvPr/>
        </p:nvSpPr>
        <p:spPr>
          <a:xfrm>
            <a:off x="779552" y="4522839"/>
            <a:ext cx="1067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scatter plot shows that certain orbit types have higher flight number.</a:t>
            </a:r>
          </a:p>
          <a:p>
            <a:r>
              <a:rPr lang="en-US"/>
              <a:t>It also shows that higher flight number might have more successful landing.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29CEF95-1AF4-477A-8B00-E6115E3F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1" y="2369390"/>
            <a:ext cx="10800000" cy="21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70571-7FA8-384F-A00D-27B3082568FF}"/>
              </a:ext>
            </a:extLst>
          </p:cNvPr>
          <p:cNvSpPr txBox="1"/>
          <p:nvPr/>
        </p:nvSpPr>
        <p:spPr>
          <a:xfrm>
            <a:off x="779552" y="4522839"/>
            <a:ext cx="1067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scatter plot shows that certain orbit types handles higher payload mass.</a:t>
            </a:r>
          </a:p>
          <a:p>
            <a:r>
              <a:rPr lang="en-US"/>
              <a:t>It shows that most payload mass are around 2000 an 7000 kg.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0E33A4-4BC0-191C-9618-AC0154A1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52B8F-7414-51A4-2D41-A8A3914B8A60}"/>
              </a:ext>
            </a:extLst>
          </p:cNvPr>
          <p:cNvSpPr txBox="1"/>
          <p:nvPr/>
        </p:nvSpPr>
        <p:spPr>
          <a:xfrm>
            <a:off x="6499123" y="1573161"/>
            <a:ext cx="4786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2013, success rate kept increasing.</a:t>
            </a:r>
          </a:p>
          <a:p>
            <a:endParaRPr lang="en-US"/>
          </a:p>
          <a:p>
            <a:r>
              <a:rPr lang="en-US"/>
              <a:t>Since then, the lowest success rate was in 2018.</a:t>
            </a:r>
          </a:p>
          <a:p>
            <a:r>
              <a:rPr lang="en-US"/>
              <a:t>And the highest success rate was in 2019.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4 unique launch site in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815ED-9CEA-403C-4D03-5F3F5D47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4" y="2287281"/>
            <a:ext cx="924054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`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CCA`: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lauch from site ‘CCAFS LS-40’ is from year 2010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4FDD4-ADB3-FBFA-80C0-FE86E282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1" y="2230735"/>
            <a:ext cx="1136491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for customer NASA is 45,596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AF32B-8B62-E2F4-D906-A192474B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24" y="2360781"/>
            <a:ext cx="1762371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is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FDF4D-0FF2-2FEF-7C5C-F7133194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4" y="2363744"/>
            <a:ext cx="1800476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 pad: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on ground pad is on 22 Dec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6B8DC-388F-6217-18B4-3F4CBE47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95" y="2390583"/>
            <a:ext cx="90500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4 booster version with payload between 4000 and 600 that had successfully landed on drone ship.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54253-35E9-D41E-247B-ACE0DF96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84" y="2600924"/>
            <a:ext cx="113363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26164"/>
            <a:ext cx="10515600" cy="41453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the outcome of first stage launch mission of SpaceX rockets, since this will help in saving cost.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SpaceX and Wikipedia. They were combined and explored to get a better sense of the data. The data was cleaned and prepared to be used in developing the predictive models.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shows that we can predict the outcome of launch mission by using Decision Tree Classifier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 are successful with only one mission had failure as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8CE38-3B22-664E-477E-DF9637E9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65" y="2315860"/>
            <a:ext cx="2505425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booster which have carried the maximum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12 booster version that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8E318-5744-73B5-8872-78863C91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31" y="2116173"/>
            <a:ext cx="117173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failed landing outcome in drone ship in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61A1-61F6-210A-45F9-5C950A08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50" y="2543051"/>
            <a:ext cx="3419952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2010-06-04 and 2017-03-20, in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descending order: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Ten missions between 2010-06-04 and 2017-03-20 had no landing attempt.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Ten mission had drone ship landing attempt, with only half were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BDF49-6736-3800-BE54-A14747A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5" y="2658266"/>
            <a:ext cx="214342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99740" y="1403294"/>
            <a:ext cx="338109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all launch site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were from the east cost.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Map of Lauch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7C32D-7B1E-517E-3E60-0B432027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6636"/>
            <a:ext cx="72297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62452" y="1422958"/>
            <a:ext cx="322315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launch site locations on west coast.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Map of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00967-5EAE-6EC5-6EE8-A879CE54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6636"/>
            <a:ext cx="722206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18445" y="1474378"/>
            <a:ext cx="3267166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the point of proximities from one launch site and their distances: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City</a:t>
            </a:r>
            <a:endParaRPr lang="en-US" sz="20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Map of proximity distances from a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0117-590F-5E1A-42CE-09137B76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6636"/>
            <a:ext cx="724843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39752" y="1336610"/>
            <a:ext cx="2618219" cy="48403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most success count.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is the launch site with the least success count.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F3578-FB4E-92AE-070F-3650203BB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9" y="1336610"/>
            <a:ext cx="799237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47019"/>
            <a:ext cx="10399485" cy="467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will predict if the Falcon 9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providers cost upward of 165 million dollars each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Much of the savings is because SpaceX can reuse the first stage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find answers: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the ffirst stage launch outcome, we can determine the cost of the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8309" y="1350676"/>
            <a:ext cx="230348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most success count.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Ten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Only 3 launches failed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7D63D-5162-CCF2-EA71-8E700AEC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09" y="1350676"/>
            <a:ext cx="82481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75727"/>
            <a:ext cx="10414662" cy="120123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launches were with payload between 2000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 v1.1 had the most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 FT had the most successes.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FC72-E305-1845-F952-B48C657A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6" y="1375727"/>
            <a:ext cx="931034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55660" y="1309199"/>
            <a:ext cx="3011066" cy="47163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has the highest accuracy score: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BEE270B-86E4-8D25-5F8B-1B99ADD5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9200"/>
            <a:ext cx="7585649" cy="47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CD9ECF-8766-6180-2B87-6B4CDA82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428" y="2878177"/>
            <a:ext cx="290553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84723" y="1530945"/>
            <a:ext cx="5752648" cy="43380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matrix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Decision Tree Classifier shows that it correctly predicted 12 of all 12 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15/18 =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Precision: 12/15 = 80%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Recall: 12/12 = 100%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11DA5-2E5B-262B-A965-7346FE05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8" y="1373628"/>
            <a:ext cx="454405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5006"/>
            <a:ext cx="10515600" cy="4761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to predict successful landing is Decision Tree Classifier, with accuracy score of 83.33% (87.5% on training data)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parameter for this model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'criterion': 'gini’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'max_depth’: 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'max_features': 'sqrt’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'min_samples_leaf’: 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'min_samples_split’: 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'splitter': 'random'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6684"/>
            <a:ext cx="10515600" cy="48441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>
                <a:latin typeface="Abadi"/>
              </a:rPr>
              <a:t>List of Falcon 9 and Falcon Heavy launche:</a:t>
            </a:r>
          </a:p>
          <a:p>
            <a:pPr lvl="1">
              <a:lnSpc>
                <a:spcPct val="120000"/>
              </a:lnSpc>
            </a:pPr>
            <a:r>
              <a:rPr lang="en-US">
                <a:latin typeface="Abadi"/>
                <a:hlinkClick r:id="rId4"/>
              </a:rPr>
              <a:t>https://en.wikipedia.org/wiki/List_of_Falcon_9_and_Falcon_Heavy_launches</a:t>
            </a:r>
            <a:r>
              <a:rPr lang="en-US">
                <a:latin typeface="Abadi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>
                <a:latin typeface="Abadi"/>
              </a:rPr>
              <a:t>Project Github URL:</a:t>
            </a:r>
          </a:p>
          <a:p>
            <a:pPr lvl="1">
              <a:lnSpc>
                <a:spcPct val="120000"/>
              </a:lnSpc>
            </a:pPr>
            <a:r>
              <a:rPr lang="en-US">
                <a:latin typeface="Abadi"/>
                <a:hlinkClick r:id="rId5"/>
              </a:rPr>
              <a:t>https://github.com/harichang/ibmdatasciencecapstone</a:t>
            </a:r>
            <a:r>
              <a:rPr lang="en-US">
                <a:latin typeface="Abadi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88027"/>
            <a:ext cx="10687961" cy="481780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</a:pPr>
            <a:r>
              <a:rPr lang="en-US" sz="7600">
                <a:solidFill>
                  <a:schemeClr val="tx1"/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</a:pPr>
            <a:r>
              <a:rPr lang="en-US" sz="7600">
                <a:solidFill>
                  <a:schemeClr val="tx1"/>
                </a:solidFill>
                <a:latin typeface="Abadi"/>
              </a:rPr>
              <a:t>List of Falcon 9 and Falcon Heavy launches (Wikipedia)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>
                <a:solidFill>
                  <a:schemeClr val="tx1"/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tx1"/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</a:pPr>
            <a:r>
              <a:rPr lang="en-US" sz="8400">
                <a:solidFill>
                  <a:schemeClr val="tx1"/>
                </a:solidFill>
                <a:latin typeface="Abadi"/>
              </a:rPr>
              <a:t>Create interactive map to visualize the launch site and their proximities</a:t>
            </a:r>
          </a:p>
          <a:p>
            <a:pPr lvl="1">
              <a:lnSpc>
                <a:spcPct val="120000"/>
              </a:lnSpc>
            </a:pPr>
            <a:r>
              <a:rPr lang="en-US" sz="8400">
                <a:solidFill>
                  <a:schemeClr val="tx1"/>
                </a:solidFill>
                <a:latin typeface="Abadi"/>
              </a:rPr>
              <a:t>Create interactive dashboard to visualize success rate</a:t>
            </a:r>
            <a:endParaRPr lang="en-US" sz="84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</a:pPr>
            <a:r>
              <a:rPr lang="en-US" sz="7600">
                <a:solidFill>
                  <a:schemeClr val="tx1"/>
                </a:solidFill>
                <a:latin typeface="Abadi"/>
              </a:rPr>
              <a:t>Using 4 model and compare the score to get the best model</a:t>
            </a:r>
            <a:endParaRPr lang="en-US" sz="220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220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220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6013"/>
            <a:ext cx="5325989" cy="47709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>
                <a:latin typeface="Abadi"/>
              </a:rPr>
              <a:t>Data is collected mainly from SpaceX API and Wikipedia.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>
                <a:latin typeface="Abadi"/>
              </a:rPr>
              <a:t>API calls were made and the data is combined with the data scraped from a Wikipedia table.</a:t>
            </a:r>
            <a:endParaRPr lang="en-US" sz="18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93F452-DFF0-18E1-7D6A-C8079AF05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694665"/>
              </p:ext>
            </p:extLst>
          </p:nvPr>
        </p:nvGraphicFramePr>
        <p:xfrm>
          <a:off x="6096000" y="1356853"/>
          <a:ext cx="5189610" cy="466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56854"/>
            <a:ext cx="5275262" cy="4668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API: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dataframe to only include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Missing Values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https://github.com/harichang/ibmdatasciencecapstone/blob/main/jupyter-labs-spacex-data-collection-api.ipynb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387897E-92DD-9EE9-B3BA-B714D166C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660254"/>
              </p:ext>
            </p:extLst>
          </p:nvPr>
        </p:nvGraphicFramePr>
        <p:xfrm>
          <a:off x="6096000" y="1356853"/>
          <a:ext cx="5189610" cy="466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392500"/>
            <a:ext cx="4927783" cy="463365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from Wikipedia: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Falcon9 Launch Wiki page from its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data frame by parsing the launch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https://github.com/harichang/ibmdatasciencecapstone/blob/main/jupyter-labs-webscraping.ipynb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29552B-679E-18DE-A8E5-3F3F1F959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481971"/>
              </p:ext>
            </p:extLst>
          </p:nvPr>
        </p:nvGraphicFramePr>
        <p:xfrm>
          <a:off x="6096000" y="1356853"/>
          <a:ext cx="5189610" cy="466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2143</Words>
  <Application>Microsoft Office PowerPoint</Application>
  <PresentationFormat>Widescreen</PresentationFormat>
  <Paragraphs>330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Hariyanto Chang</cp:lastModifiedBy>
  <cp:revision>220</cp:revision>
  <dcterms:created xsi:type="dcterms:W3CDTF">2021-04-29T18:58:34Z</dcterms:created>
  <dcterms:modified xsi:type="dcterms:W3CDTF">2025-02-20T03:12:37Z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